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65" r:id="rId4"/>
    <p:sldId id="266" r:id="rId5"/>
    <p:sldId id="267" r:id="rId6"/>
    <p:sldId id="264" r:id="rId7"/>
    <p:sldId id="268" r:id="rId8"/>
    <p:sldId id="269" r:id="rId9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1pPr>
    <a:lvl2pPr marL="0" marR="0" indent="457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2pPr>
    <a:lvl3pPr marL="0" marR="0" indent="914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3pPr>
    <a:lvl4pPr marL="0" marR="0" indent="1371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4pPr>
    <a:lvl5pPr marL="0" marR="0" indent="18288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5pPr>
    <a:lvl6pPr marL="0" marR="0" indent="22860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6pPr>
    <a:lvl7pPr marL="0" marR="0" indent="27432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7pPr>
    <a:lvl8pPr marL="0" marR="0" indent="32004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8pPr>
    <a:lvl9pPr marL="0" marR="0" indent="3657600" algn="l" defTabSz="355600" rtl="0" fontAlgn="auto" latinLnBrk="0" hangingPunct="0">
      <a:lnSpc>
        <a:spcPct val="100000"/>
      </a:lnSpc>
      <a:spcBef>
        <a:spcPts val="4700"/>
      </a:spcBef>
      <a:spcAft>
        <a:spcPts val="0"/>
      </a:spcAft>
      <a:buClrTx/>
      <a:buSzTx/>
      <a:buFontTx/>
      <a:buNone/>
      <a:tabLst/>
      <a:defRPr kumimoji="0" sz="4000" b="0" i="0" u="none" strike="noStrike" cap="none" spc="0" normalizeH="0" baseline="0">
        <a:ln>
          <a:noFill/>
        </a:ln>
        <a:solidFill>
          <a:schemeClr val="accent1">
            <a:satOff val="-9155"/>
            <a:lumOff val="-32673"/>
          </a:schemeClr>
        </a:solidFill>
        <a:effectLst/>
        <a:uFillTx/>
        <a:latin typeface="Avenir Next Regular"/>
        <a:ea typeface="Avenir Next Regular"/>
        <a:cs typeface="Avenir Next Regular"/>
        <a:sym typeface="Avenir Next Regular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C57B31-1947-4673-BB97-1E147A9A9A81}" v="8" dt="2024-12-12T08:26:44.685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2">
              <a:hueOff val="-357243"/>
              <a:satOff val="7293"/>
              <a:lumOff val="8906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D5D5D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3">
              <a:satOff val="1412"/>
              <a:lumOff val="16412"/>
            </a:schemeClr>
          </a:solidFill>
        </a:fill>
      </a:tcStyle>
    </a:firstCol>
    <a:lastRow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>
                  <a:satOff val="1412"/>
                  <a:lumOff val="16412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6E937E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FFF171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EBA51B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E1A84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103425"/>
              <a:satOff val="-7243"/>
              <a:lumOff val="992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chemeClr val="accent5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lumOff val="-14283"/>
            </a:schemeClr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5">
                  <a:lumOff val="-1428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FFFFFF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chemeClr val="accent5">
              <a:satOff val="-6299"/>
              <a:lumOff val="-32309"/>
            </a:schemeClr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venir Next Regular"/>
          <a:ea typeface="Avenir Next Regular"/>
          <a:cs typeface="Avenir Next Regular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firstCol>
    <a:la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venir Next Demi Bold"/>
          <a:ea typeface="Avenir Next Demi Bold"/>
          <a:cs typeface="Avenir Next Demi Bold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5D5D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242" autoAdjust="0"/>
    <p:restoredTop sz="72516" autoAdjust="0"/>
  </p:normalViewPr>
  <p:slideViewPr>
    <p:cSldViewPr snapToGrid="0">
      <p:cViewPr varScale="1">
        <p:scale>
          <a:sx n="30" d="100"/>
          <a:sy n="30" d="100"/>
        </p:scale>
        <p:origin x="112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NCHENT Thibault" userId="b919e929-cfef-445e-a456-a3c1568e08ff" providerId="ADAL" clId="{4498D325-97C0-4734-A076-20C6578DE8C0}"/>
    <pc:docChg chg="undo custSel addSld delSld modSld sldOrd">
      <pc:chgData name="VINCHENT Thibault" userId="b919e929-cfef-445e-a456-a3c1568e08ff" providerId="ADAL" clId="{4498D325-97C0-4734-A076-20C6578DE8C0}" dt="2024-12-05T10:10:41.540" v="1143" actId="15"/>
      <pc:docMkLst>
        <pc:docMk/>
      </pc:docMkLst>
      <pc:sldChg chg="modSp mod">
        <pc:chgData name="VINCHENT Thibault" userId="b919e929-cfef-445e-a456-a3c1568e08ff" providerId="ADAL" clId="{4498D325-97C0-4734-A076-20C6578DE8C0}" dt="2024-11-12T08:22:08.019" v="11" actId="27636"/>
        <pc:sldMkLst>
          <pc:docMk/>
          <pc:sldMk cId="4124607270" sldId="287"/>
        </pc:sldMkLst>
        <pc:spChg chg="mod">
          <ac:chgData name="VINCHENT Thibault" userId="b919e929-cfef-445e-a456-a3c1568e08ff" providerId="ADAL" clId="{4498D325-97C0-4734-A076-20C6578DE8C0}" dt="2024-11-12T08:22:08.019" v="11" actId="27636"/>
          <ac:spMkLst>
            <pc:docMk/>
            <pc:sldMk cId="4124607270" sldId="287"/>
            <ac:spMk id="182" creationId="{24D15DCE-B5E6-D85E-D7FE-6D67E438D1D7}"/>
          </ac:spMkLst>
        </pc:spChg>
      </pc:sldChg>
      <pc:sldChg chg="modSp mod">
        <pc:chgData name="VINCHENT Thibault" userId="b919e929-cfef-445e-a456-a3c1568e08ff" providerId="ADAL" clId="{4498D325-97C0-4734-A076-20C6578DE8C0}" dt="2024-11-12T08:21:56.491" v="6" actId="6549"/>
        <pc:sldMkLst>
          <pc:docMk/>
          <pc:sldMk cId="3719835055" sldId="293"/>
        </pc:sldMkLst>
        <pc:spChg chg="mod">
          <ac:chgData name="VINCHENT Thibault" userId="b919e929-cfef-445e-a456-a3c1568e08ff" providerId="ADAL" clId="{4498D325-97C0-4734-A076-20C6578DE8C0}" dt="2024-11-12T08:21:41.237" v="3" actId="20577"/>
          <ac:spMkLst>
            <pc:docMk/>
            <pc:sldMk cId="3719835055" sldId="293"/>
            <ac:spMk id="180" creationId="{3B8BF9B6-5E29-EA2E-D26B-8F76766A279C}"/>
          </ac:spMkLst>
        </pc:spChg>
        <pc:spChg chg="mod">
          <ac:chgData name="VINCHENT Thibault" userId="b919e929-cfef-445e-a456-a3c1568e08ff" providerId="ADAL" clId="{4498D325-97C0-4734-A076-20C6578DE8C0}" dt="2024-11-12T08:21:56.491" v="6" actId="6549"/>
          <ac:spMkLst>
            <pc:docMk/>
            <pc:sldMk cId="3719835055" sldId="293"/>
            <ac:spMk id="182" creationId="{4371BD0D-E1AC-07AD-3EC8-5A6A98A34BBB}"/>
          </ac:spMkLst>
        </pc:spChg>
      </pc:sldChg>
      <pc:sldChg chg="add">
        <pc:chgData name="VINCHENT Thibault" userId="b919e929-cfef-445e-a456-a3c1568e08ff" providerId="ADAL" clId="{4498D325-97C0-4734-A076-20C6578DE8C0}" dt="2024-11-12T08:21:33.537" v="0"/>
        <pc:sldMkLst>
          <pc:docMk/>
          <pc:sldMk cId="3435068949" sldId="294"/>
        </pc:sldMkLst>
      </pc:sldChg>
      <pc:sldChg chg="modSp add mod ord">
        <pc:chgData name="VINCHENT Thibault" userId="b919e929-cfef-445e-a456-a3c1568e08ff" providerId="ADAL" clId="{4498D325-97C0-4734-A076-20C6578DE8C0}" dt="2024-12-03T13:08:04.976" v="22" actId="20577"/>
        <pc:sldMkLst>
          <pc:docMk/>
          <pc:sldMk cId="26946606" sldId="295"/>
        </pc:sldMkLst>
        <pc:spChg chg="mod">
          <ac:chgData name="VINCHENT Thibault" userId="b919e929-cfef-445e-a456-a3c1568e08ff" providerId="ADAL" clId="{4498D325-97C0-4734-A076-20C6578DE8C0}" dt="2024-12-03T13:08:04.976" v="22" actId="20577"/>
          <ac:spMkLst>
            <pc:docMk/>
            <pc:sldMk cId="26946606" sldId="295"/>
            <ac:spMk id="4" creationId="{E3396D85-C34A-BDF9-1249-EEED1A593B3F}"/>
          </ac:spMkLst>
        </pc:spChg>
      </pc:sldChg>
      <pc:sldChg chg="modSp add mod ord">
        <pc:chgData name="VINCHENT Thibault" userId="b919e929-cfef-445e-a456-a3c1568e08ff" providerId="ADAL" clId="{4498D325-97C0-4734-A076-20C6578DE8C0}" dt="2024-12-03T13:41:00.341" v="242" actId="20577"/>
        <pc:sldMkLst>
          <pc:docMk/>
          <pc:sldMk cId="342259332" sldId="296"/>
        </pc:sldMkLst>
        <pc:spChg chg="mod">
          <ac:chgData name="VINCHENT Thibault" userId="b919e929-cfef-445e-a456-a3c1568e08ff" providerId="ADAL" clId="{4498D325-97C0-4734-A076-20C6578DE8C0}" dt="2024-12-03T13:08:10.901" v="27" actId="20577"/>
          <ac:spMkLst>
            <pc:docMk/>
            <pc:sldMk cId="342259332" sldId="296"/>
            <ac:spMk id="181" creationId="{237BEB5C-AD3F-09E4-3C61-DA29496F6E1D}"/>
          </ac:spMkLst>
        </pc:spChg>
        <pc:spChg chg="mod">
          <ac:chgData name="VINCHENT Thibault" userId="b919e929-cfef-445e-a456-a3c1568e08ff" providerId="ADAL" clId="{4498D325-97C0-4734-A076-20C6578DE8C0}" dt="2024-12-03T13:41:00.341" v="242" actId="20577"/>
          <ac:spMkLst>
            <pc:docMk/>
            <pc:sldMk cId="342259332" sldId="296"/>
            <ac:spMk id="182" creationId="{4D5B43F5-3FA5-F944-82C7-3D83852DDBBD}"/>
          </ac:spMkLst>
        </pc:spChg>
      </pc:sldChg>
      <pc:sldChg chg="modSp add mod">
        <pc:chgData name="VINCHENT Thibault" userId="b919e929-cfef-445e-a456-a3c1568e08ff" providerId="ADAL" clId="{4498D325-97C0-4734-A076-20C6578DE8C0}" dt="2024-12-03T13:51:56.512" v="638" actId="20577"/>
        <pc:sldMkLst>
          <pc:docMk/>
          <pc:sldMk cId="2144559896" sldId="297"/>
        </pc:sldMkLst>
        <pc:spChg chg="mod">
          <ac:chgData name="VINCHENT Thibault" userId="b919e929-cfef-445e-a456-a3c1568e08ff" providerId="ADAL" clId="{4498D325-97C0-4734-A076-20C6578DE8C0}" dt="2024-12-03T13:42:27.988" v="250" actId="20577"/>
          <ac:spMkLst>
            <pc:docMk/>
            <pc:sldMk cId="2144559896" sldId="297"/>
            <ac:spMk id="180" creationId="{E6C5936E-5480-E753-E875-B0C9112D60E0}"/>
          </ac:spMkLst>
        </pc:spChg>
        <pc:spChg chg="mod">
          <ac:chgData name="VINCHENT Thibault" userId="b919e929-cfef-445e-a456-a3c1568e08ff" providerId="ADAL" clId="{4498D325-97C0-4734-A076-20C6578DE8C0}" dt="2024-12-03T13:51:56.512" v="638" actId="20577"/>
          <ac:spMkLst>
            <pc:docMk/>
            <pc:sldMk cId="2144559896" sldId="297"/>
            <ac:spMk id="182" creationId="{A1BF46E6-6D50-9A03-C0EE-11B46F6DD019}"/>
          </ac:spMkLst>
        </pc:spChg>
      </pc:sldChg>
      <pc:sldChg chg="modSp add mod ord">
        <pc:chgData name="VINCHENT Thibault" userId="b919e929-cfef-445e-a456-a3c1568e08ff" providerId="ADAL" clId="{4498D325-97C0-4734-A076-20C6578DE8C0}" dt="2024-12-03T13:56:03.364" v="651" actId="20577"/>
        <pc:sldMkLst>
          <pc:docMk/>
          <pc:sldMk cId="3226912321" sldId="298"/>
        </pc:sldMkLst>
        <pc:spChg chg="mod">
          <ac:chgData name="VINCHENT Thibault" userId="b919e929-cfef-445e-a456-a3c1568e08ff" providerId="ADAL" clId="{4498D325-97C0-4734-A076-20C6578DE8C0}" dt="2024-12-03T13:52:24.324" v="642"/>
          <ac:spMkLst>
            <pc:docMk/>
            <pc:sldMk cId="3226912321" sldId="298"/>
            <ac:spMk id="180" creationId="{8067B453-11C1-D8FC-56DC-4F651D8C08E2}"/>
          </ac:spMkLst>
        </pc:spChg>
        <pc:spChg chg="mod">
          <ac:chgData name="VINCHENT Thibault" userId="b919e929-cfef-445e-a456-a3c1568e08ff" providerId="ADAL" clId="{4498D325-97C0-4734-A076-20C6578DE8C0}" dt="2024-12-03T13:56:03.364" v="651" actId="20577"/>
          <ac:spMkLst>
            <pc:docMk/>
            <pc:sldMk cId="3226912321" sldId="298"/>
            <ac:spMk id="182" creationId="{BAF4CEA9-EE31-D6CF-1857-F4F3ADD6D05A}"/>
          </ac:spMkLst>
        </pc:spChg>
      </pc:sldChg>
      <pc:sldChg chg="addSp modSp add mod">
        <pc:chgData name="VINCHENT Thibault" userId="b919e929-cfef-445e-a456-a3c1568e08ff" providerId="ADAL" clId="{4498D325-97C0-4734-A076-20C6578DE8C0}" dt="2024-12-03T14:24:11.852" v="757" actId="20577"/>
        <pc:sldMkLst>
          <pc:docMk/>
          <pc:sldMk cId="891113916" sldId="299"/>
        </pc:sldMkLst>
        <pc:spChg chg="add">
          <ac:chgData name="VINCHENT Thibault" userId="b919e929-cfef-445e-a456-a3c1568e08ff" providerId="ADAL" clId="{4498D325-97C0-4734-A076-20C6578DE8C0}" dt="2024-12-03T13:58:13.223" v="658"/>
          <ac:spMkLst>
            <pc:docMk/>
            <pc:sldMk cId="891113916" sldId="299"/>
            <ac:spMk id="2" creationId="{DD6FB8ED-4712-6890-530A-7992B58D50BA}"/>
          </ac:spMkLst>
        </pc:spChg>
        <pc:spChg chg="mod">
          <ac:chgData name="VINCHENT Thibault" userId="b919e929-cfef-445e-a456-a3c1568e08ff" providerId="ADAL" clId="{4498D325-97C0-4734-A076-20C6578DE8C0}" dt="2024-12-03T14:24:11.852" v="757" actId="20577"/>
          <ac:spMkLst>
            <pc:docMk/>
            <pc:sldMk cId="891113916" sldId="299"/>
            <ac:spMk id="182" creationId="{E419F759-B9CA-FFBF-41BB-773B254B2253}"/>
          </ac:spMkLst>
        </pc:spChg>
      </pc:sldChg>
      <pc:sldChg chg="modSp add mod">
        <pc:chgData name="VINCHENT Thibault" userId="b919e929-cfef-445e-a456-a3c1568e08ff" providerId="ADAL" clId="{4498D325-97C0-4734-A076-20C6578DE8C0}" dt="2024-12-03T14:24:19.800" v="759"/>
        <pc:sldMkLst>
          <pc:docMk/>
          <pc:sldMk cId="2675443170" sldId="300"/>
        </pc:sldMkLst>
        <pc:spChg chg="mod">
          <ac:chgData name="VINCHENT Thibault" userId="b919e929-cfef-445e-a456-a3c1568e08ff" providerId="ADAL" clId="{4498D325-97C0-4734-A076-20C6578DE8C0}" dt="2024-12-03T14:24:19.800" v="759"/>
          <ac:spMkLst>
            <pc:docMk/>
            <pc:sldMk cId="2675443170" sldId="300"/>
            <ac:spMk id="182" creationId="{76175C37-5C61-7616-9ED1-669C68E359FB}"/>
          </ac:spMkLst>
        </pc:spChg>
      </pc:sldChg>
      <pc:sldChg chg="modSp add mod">
        <pc:chgData name="VINCHENT Thibault" userId="b919e929-cfef-445e-a456-a3c1568e08ff" providerId="ADAL" clId="{4498D325-97C0-4734-A076-20C6578DE8C0}" dt="2024-12-03T14:24:26.088" v="761"/>
        <pc:sldMkLst>
          <pc:docMk/>
          <pc:sldMk cId="2863707271" sldId="301"/>
        </pc:sldMkLst>
        <pc:spChg chg="mod">
          <ac:chgData name="VINCHENT Thibault" userId="b919e929-cfef-445e-a456-a3c1568e08ff" providerId="ADAL" clId="{4498D325-97C0-4734-A076-20C6578DE8C0}" dt="2024-12-03T14:24:26.088" v="761"/>
          <ac:spMkLst>
            <pc:docMk/>
            <pc:sldMk cId="2863707271" sldId="301"/>
            <ac:spMk id="182" creationId="{AE74FF4F-63C4-77BD-AF0E-8D7FE1D08092}"/>
          </ac:spMkLst>
        </pc:spChg>
      </pc:sldChg>
      <pc:sldChg chg="modSp add mod">
        <pc:chgData name="VINCHENT Thibault" userId="b919e929-cfef-445e-a456-a3c1568e08ff" providerId="ADAL" clId="{4498D325-97C0-4734-A076-20C6578DE8C0}" dt="2024-12-03T14:24:31.059" v="763"/>
        <pc:sldMkLst>
          <pc:docMk/>
          <pc:sldMk cId="1480879226" sldId="302"/>
        </pc:sldMkLst>
        <pc:spChg chg="mod">
          <ac:chgData name="VINCHENT Thibault" userId="b919e929-cfef-445e-a456-a3c1568e08ff" providerId="ADAL" clId="{4498D325-97C0-4734-A076-20C6578DE8C0}" dt="2024-12-03T14:24:31.059" v="763"/>
          <ac:spMkLst>
            <pc:docMk/>
            <pc:sldMk cId="1480879226" sldId="302"/>
            <ac:spMk id="182" creationId="{2362FD0D-BE44-20D0-02C1-3F666F451048}"/>
          </ac:spMkLst>
        </pc:spChg>
      </pc:sldChg>
      <pc:sldChg chg="modSp add mod">
        <pc:chgData name="VINCHENT Thibault" userId="b919e929-cfef-445e-a456-a3c1568e08ff" providerId="ADAL" clId="{4498D325-97C0-4734-A076-20C6578DE8C0}" dt="2024-12-03T14:24:36.560" v="765"/>
        <pc:sldMkLst>
          <pc:docMk/>
          <pc:sldMk cId="257561778" sldId="303"/>
        </pc:sldMkLst>
        <pc:spChg chg="mod">
          <ac:chgData name="VINCHENT Thibault" userId="b919e929-cfef-445e-a456-a3c1568e08ff" providerId="ADAL" clId="{4498D325-97C0-4734-A076-20C6578DE8C0}" dt="2024-12-03T14:24:36.560" v="765"/>
          <ac:spMkLst>
            <pc:docMk/>
            <pc:sldMk cId="257561778" sldId="303"/>
            <ac:spMk id="182" creationId="{B7055E95-3F39-52A4-0407-DB0D31E2CD07}"/>
          </ac:spMkLst>
        </pc:spChg>
      </pc:sldChg>
      <pc:sldChg chg="modSp add mod ord">
        <pc:chgData name="VINCHENT Thibault" userId="b919e929-cfef-445e-a456-a3c1568e08ff" providerId="ADAL" clId="{4498D325-97C0-4734-A076-20C6578DE8C0}" dt="2024-12-03T14:26:50.553" v="828" actId="6549"/>
        <pc:sldMkLst>
          <pc:docMk/>
          <pc:sldMk cId="3162897514" sldId="304"/>
        </pc:sldMkLst>
        <pc:spChg chg="mod">
          <ac:chgData name="VINCHENT Thibault" userId="b919e929-cfef-445e-a456-a3c1568e08ff" providerId="ADAL" clId="{4498D325-97C0-4734-A076-20C6578DE8C0}" dt="2024-12-03T14:26:50.553" v="828" actId="6549"/>
          <ac:spMkLst>
            <pc:docMk/>
            <pc:sldMk cId="3162897514" sldId="304"/>
            <ac:spMk id="182" creationId="{AF667556-9CFB-69FB-37C2-A607329F3BB1}"/>
          </ac:spMkLst>
        </pc:spChg>
      </pc:sldChg>
      <pc:sldChg chg="addSp modSp add mod">
        <pc:chgData name="VINCHENT Thibault" userId="b919e929-cfef-445e-a456-a3c1568e08ff" providerId="ADAL" clId="{4498D325-97C0-4734-A076-20C6578DE8C0}" dt="2024-12-03T14:32:33.287" v="866"/>
        <pc:sldMkLst>
          <pc:docMk/>
          <pc:sldMk cId="282267916" sldId="305"/>
        </pc:sldMkLst>
        <pc:spChg chg="add">
          <ac:chgData name="VINCHENT Thibault" userId="b919e929-cfef-445e-a456-a3c1568e08ff" providerId="ADAL" clId="{4498D325-97C0-4734-A076-20C6578DE8C0}" dt="2024-12-03T14:30:12.039" v="839"/>
          <ac:spMkLst>
            <pc:docMk/>
            <pc:sldMk cId="282267916" sldId="305"/>
            <ac:spMk id="2" creationId="{5DEF0A6B-F80E-208D-AA10-680D3A0AA89F}"/>
          </ac:spMkLst>
        </pc:spChg>
        <pc:spChg chg="add">
          <ac:chgData name="VINCHENT Thibault" userId="b919e929-cfef-445e-a456-a3c1568e08ff" providerId="ADAL" clId="{4498D325-97C0-4734-A076-20C6578DE8C0}" dt="2024-12-03T14:32:13.233" v="860"/>
          <ac:spMkLst>
            <pc:docMk/>
            <pc:sldMk cId="282267916" sldId="305"/>
            <ac:spMk id="3" creationId="{0985B460-0DDB-9D5D-F079-3814213B0915}"/>
          </ac:spMkLst>
        </pc:spChg>
        <pc:spChg chg="mod">
          <ac:chgData name="VINCHENT Thibault" userId="b919e929-cfef-445e-a456-a3c1568e08ff" providerId="ADAL" clId="{4498D325-97C0-4734-A076-20C6578DE8C0}" dt="2024-12-03T14:32:33.287" v="866"/>
          <ac:spMkLst>
            <pc:docMk/>
            <pc:sldMk cId="282267916" sldId="305"/>
            <ac:spMk id="182" creationId="{405A89FD-D66C-70A5-A9AE-CA7CA60D8C62}"/>
          </ac:spMkLst>
        </pc:spChg>
      </pc:sldChg>
      <pc:sldChg chg="addSp modSp add mod">
        <pc:chgData name="VINCHENT Thibault" userId="b919e929-cfef-445e-a456-a3c1568e08ff" providerId="ADAL" clId="{4498D325-97C0-4734-A076-20C6578DE8C0}" dt="2024-12-03T14:35:22.408" v="889"/>
        <pc:sldMkLst>
          <pc:docMk/>
          <pc:sldMk cId="2876414087" sldId="306"/>
        </pc:sldMkLst>
        <pc:spChg chg="add">
          <ac:chgData name="VINCHENT Thibault" userId="b919e929-cfef-445e-a456-a3c1568e08ff" providerId="ADAL" clId="{4498D325-97C0-4734-A076-20C6578DE8C0}" dt="2024-12-03T14:34:32.883" v="880"/>
          <ac:spMkLst>
            <pc:docMk/>
            <pc:sldMk cId="2876414087" sldId="306"/>
            <ac:spMk id="2" creationId="{E4BDD33D-08E0-2912-93F6-2DBFD4B01EF2}"/>
          </ac:spMkLst>
        </pc:spChg>
        <pc:spChg chg="mod">
          <ac:chgData name="VINCHENT Thibault" userId="b919e929-cfef-445e-a456-a3c1568e08ff" providerId="ADAL" clId="{4498D325-97C0-4734-A076-20C6578DE8C0}" dt="2024-12-03T14:35:22.408" v="889"/>
          <ac:spMkLst>
            <pc:docMk/>
            <pc:sldMk cId="2876414087" sldId="306"/>
            <ac:spMk id="182" creationId="{0714E3FD-9708-C4A1-A633-5E211007956D}"/>
          </ac:spMkLst>
        </pc:spChg>
      </pc:sldChg>
      <pc:sldChg chg="modSp add mod">
        <pc:chgData name="VINCHENT Thibault" userId="b919e929-cfef-445e-a456-a3c1568e08ff" providerId="ADAL" clId="{4498D325-97C0-4734-A076-20C6578DE8C0}" dt="2024-12-03T14:38:47.896" v="940" actId="15"/>
        <pc:sldMkLst>
          <pc:docMk/>
          <pc:sldMk cId="1410171251" sldId="307"/>
        </pc:sldMkLst>
        <pc:spChg chg="mod">
          <ac:chgData name="VINCHENT Thibault" userId="b919e929-cfef-445e-a456-a3c1568e08ff" providerId="ADAL" clId="{4498D325-97C0-4734-A076-20C6578DE8C0}" dt="2024-12-03T14:36:54.317" v="902" actId="20577"/>
          <ac:spMkLst>
            <pc:docMk/>
            <pc:sldMk cId="1410171251" sldId="307"/>
            <ac:spMk id="180" creationId="{AAF41403-0477-1463-CF0E-991C4F137301}"/>
          </ac:spMkLst>
        </pc:spChg>
        <pc:spChg chg="mod">
          <ac:chgData name="VINCHENT Thibault" userId="b919e929-cfef-445e-a456-a3c1568e08ff" providerId="ADAL" clId="{4498D325-97C0-4734-A076-20C6578DE8C0}" dt="2024-12-03T14:38:47.896" v="940" actId="15"/>
          <ac:spMkLst>
            <pc:docMk/>
            <pc:sldMk cId="1410171251" sldId="307"/>
            <ac:spMk id="182" creationId="{E5F10E33-5A39-AD13-D532-4C50575F8DCC}"/>
          </ac:spMkLst>
        </pc:spChg>
      </pc:sldChg>
      <pc:sldChg chg="modSp add mod">
        <pc:chgData name="VINCHENT Thibault" userId="b919e929-cfef-445e-a456-a3c1568e08ff" providerId="ADAL" clId="{4498D325-97C0-4734-A076-20C6578DE8C0}" dt="2024-12-05T08:15:56.752" v="965" actId="20577"/>
        <pc:sldMkLst>
          <pc:docMk/>
          <pc:sldMk cId="1944539173" sldId="308"/>
        </pc:sldMkLst>
        <pc:spChg chg="mod">
          <ac:chgData name="VINCHENT Thibault" userId="b919e929-cfef-445e-a456-a3c1568e08ff" providerId="ADAL" clId="{4498D325-97C0-4734-A076-20C6578DE8C0}" dt="2024-12-05T08:15:42.948" v="953" actId="20577"/>
          <ac:spMkLst>
            <pc:docMk/>
            <pc:sldMk cId="1944539173" sldId="308"/>
            <ac:spMk id="180" creationId="{E965F9D6-4B00-E04E-6FE7-1EC0E54E6C2A}"/>
          </ac:spMkLst>
        </pc:spChg>
        <pc:spChg chg="mod">
          <ac:chgData name="VINCHENT Thibault" userId="b919e929-cfef-445e-a456-a3c1568e08ff" providerId="ADAL" clId="{4498D325-97C0-4734-A076-20C6578DE8C0}" dt="2024-12-05T08:15:38.714" v="944" actId="20577"/>
          <ac:spMkLst>
            <pc:docMk/>
            <pc:sldMk cId="1944539173" sldId="308"/>
            <ac:spMk id="181" creationId="{9E29855E-F3C3-39F9-C54C-525EDD6F155A}"/>
          </ac:spMkLst>
        </pc:spChg>
        <pc:spChg chg="mod">
          <ac:chgData name="VINCHENT Thibault" userId="b919e929-cfef-445e-a456-a3c1568e08ff" providerId="ADAL" clId="{4498D325-97C0-4734-A076-20C6578DE8C0}" dt="2024-12-05T08:15:56.752" v="965" actId="20577"/>
          <ac:spMkLst>
            <pc:docMk/>
            <pc:sldMk cId="1944539173" sldId="308"/>
            <ac:spMk id="182" creationId="{05C60E5F-FCDA-E8DE-8486-0015626A4FFB}"/>
          </ac:spMkLst>
        </pc:spChg>
      </pc:sldChg>
      <pc:sldChg chg="modSp add mod">
        <pc:chgData name="VINCHENT Thibault" userId="b919e929-cfef-445e-a456-a3c1568e08ff" providerId="ADAL" clId="{4498D325-97C0-4734-A076-20C6578DE8C0}" dt="2024-12-05T10:00:43.694" v="1136" actId="15"/>
        <pc:sldMkLst>
          <pc:docMk/>
          <pc:sldMk cId="2458963254" sldId="309"/>
        </pc:sldMkLst>
        <pc:spChg chg="mod">
          <ac:chgData name="VINCHENT Thibault" userId="b919e929-cfef-445e-a456-a3c1568e08ff" providerId="ADAL" clId="{4498D325-97C0-4734-A076-20C6578DE8C0}" dt="2024-12-05T08:16:19.216" v="1001" actId="20577"/>
          <ac:spMkLst>
            <pc:docMk/>
            <pc:sldMk cId="2458963254" sldId="309"/>
            <ac:spMk id="180" creationId="{BADD150E-9746-3A1B-2FFA-E3CAC3805383}"/>
          </ac:spMkLst>
        </pc:spChg>
        <pc:spChg chg="mod">
          <ac:chgData name="VINCHENT Thibault" userId="b919e929-cfef-445e-a456-a3c1568e08ff" providerId="ADAL" clId="{4498D325-97C0-4734-A076-20C6578DE8C0}" dt="2024-12-05T10:00:43.694" v="1136" actId="15"/>
          <ac:spMkLst>
            <pc:docMk/>
            <pc:sldMk cId="2458963254" sldId="309"/>
            <ac:spMk id="182" creationId="{93C511E9-C932-F86D-B683-403E114EA1E4}"/>
          </ac:spMkLst>
        </pc:spChg>
      </pc:sldChg>
      <pc:sldChg chg="modSp add mod modNotesTx">
        <pc:chgData name="VINCHENT Thibault" userId="b919e929-cfef-445e-a456-a3c1568e08ff" providerId="ADAL" clId="{4498D325-97C0-4734-A076-20C6578DE8C0}" dt="2024-12-05T10:10:28.727" v="1140" actId="20577"/>
        <pc:sldMkLst>
          <pc:docMk/>
          <pc:sldMk cId="672126182" sldId="310"/>
        </pc:sldMkLst>
        <pc:spChg chg="mod">
          <ac:chgData name="VINCHENT Thibault" userId="b919e929-cfef-445e-a456-a3c1568e08ff" providerId="ADAL" clId="{4498D325-97C0-4734-A076-20C6578DE8C0}" dt="2024-12-05T08:30:36.923" v="1120"/>
          <ac:spMkLst>
            <pc:docMk/>
            <pc:sldMk cId="672126182" sldId="310"/>
            <ac:spMk id="180" creationId="{108C5DA5-D603-0623-25AE-2D5CF05A1F1D}"/>
          </ac:spMkLst>
        </pc:spChg>
        <pc:spChg chg="mod">
          <ac:chgData name="VINCHENT Thibault" userId="b919e929-cfef-445e-a456-a3c1568e08ff" providerId="ADAL" clId="{4498D325-97C0-4734-A076-20C6578DE8C0}" dt="2024-12-05T08:31:50.472" v="1135" actId="20577"/>
          <ac:spMkLst>
            <pc:docMk/>
            <pc:sldMk cId="672126182" sldId="310"/>
            <ac:spMk id="182" creationId="{42B63EE1-D57D-71C2-6645-1EB4D820ABB6}"/>
          </ac:spMkLst>
        </pc:spChg>
      </pc:sldChg>
      <pc:sldChg chg="addSp modSp add mod modNotesTx">
        <pc:chgData name="VINCHENT Thibault" userId="b919e929-cfef-445e-a456-a3c1568e08ff" providerId="ADAL" clId="{4498D325-97C0-4734-A076-20C6578DE8C0}" dt="2024-12-05T08:28:26.723" v="1117" actId="20577"/>
        <pc:sldMkLst>
          <pc:docMk/>
          <pc:sldMk cId="2262857747" sldId="311"/>
        </pc:sldMkLst>
        <pc:spChg chg="add">
          <ac:chgData name="VINCHENT Thibault" userId="b919e929-cfef-445e-a456-a3c1568e08ff" providerId="ADAL" clId="{4498D325-97C0-4734-A076-20C6578DE8C0}" dt="2024-12-05T08:24:55.947" v="1079"/>
          <ac:spMkLst>
            <pc:docMk/>
            <pc:sldMk cId="2262857747" sldId="311"/>
            <ac:spMk id="2" creationId="{165FFF87-4043-0CDE-C865-7012130A3257}"/>
          </ac:spMkLst>
        </pc:spChg>
        <pc:spChg chg="mod">
          <ac:chgData name="VINCHENT Thibault" userId="b919e929-cfef-445e-a456-a3c1568e08ff" providerId="ADAL" clId="{4498D325-97C0-4734-A076-20C6578DE8C0}" dt="2024-12-05T08:24:44.752" v="1078"/>
          <ac:spMkLst>
            <pc:docMk/>
            <pc:sldMk cId="2262857747" sldId="311"/>
            <ac:spMk id="180" creationId="{307CE60C-0AB0-3C43-B90A-380AB6221A92}"/>
          </ac:spMkLst>
        </pc:spChg>
        <pc:spChg chg="mod">
          <ac:chgData name="VINCHENT Thibault" userId="b919e929-cfef-445e-a456-a3c1568e08ff" providerId="ADAL" clId="{4498D325-97C0-4734-A076-20C6578DE8C0}" dt="2024-12-05T08:25:59.387" v="1091"/>
          <ac:spMkLst>
            <pc:docMk/>
            <pc:sldMk cId="2262857747" sldId="311"/>
            <ac:spMk id="182" creationId="{FCEB4C3C-2F69-2A01-3DAD-C16BB6D3C11F}"/>
          </ac:spMkLst>
        </pc:spChg>
      </pc:sldChg>
      <pc:sldChg chg="modSp add mod modNotesTx">
        <pc:chgData name="VINCHENT Thibault" userId="b919e929-cfef-445e-a456-a3c1568e08ff" providerId="ADAL" clId="{4498D325-97C0-4734-A076-20C6578DE8C0}" dt="2024-12-05T08:28:20.861" v="1116" actId="20577"/>
        <pc:sldMkLst>
          <pc:docMk/>
          <pc:sldMk cId="3528582098" sldId="312"/>
        </pc:sldMkLst>
        <pc:spChg chg="mod">
          <ac:chgData name="VINCHENT Thibault" userId="b919e929-cfef-445e-a456-a3c1568e08ff" providerId="ADAL" clId="{4498D325-97C0-4734-A076-20C6578DE8C0}" dt="2024-12-05T08:26:13.586" v="1094"/>
          <ac:spMkLst>
            <pc:docMk/>
            <pc:sldMk cId="3528582098" sldId="312"/>
            <ac:spMk id="180" creationId="{E41668D9-1DB7-0E89-B57B-8AD8DA083A92}"/>
          </ac:spMkLst>
        </pc:spChg>
        <pc:spChg chg="mod">
          <ac:chgData name="VINCHENT Thibault" userId="b919e929-cfef-445e-a456-a3c1568e08ff" providerId="ADAL" clId="{4498D325-97C0-4734-A076-20C6578DE8C0}" dt="2024-12-05T08:28:13.428" v="1115" actId="27636"/>
          <ac:spMkLst>
            <pc:docMk/>
            <pc:sldMk cId="3528582098" sldId="312"/>
            <ac:spMk id="182" creationId="{97CACE94-929A-6C17-E06E-37159F1765E4}"/>
          </ac:spMkLst>
        </pc:spChg>
      </pc:sldChg>
      <pc:sldChg chg="add del">
        <pc:chgData name="VINCHENT Thibault" userId="b919e929-cfef-445e-a456-a3c1568e08ff" providerId="ADAL" clId="{4498D325-97C0-4734-A076-20C6578DE8C0}" dt="2024-12-05T08:24:35.772" v="1076"/>
        <pc:sldMkLst>
          <pc:docMk/>
          <pc:sldMk cId="4235353921" sldId="312"/>
        </pc:sldMkLst>
      </pc:sldChg>
      <pc:sldChg chg="modSp add mod modNotesTx">
        <pc:chgData name="VINCHENT Thibault" userId="b919e929-cfef-445e-a456-a3c1568e08ff" providerId="ADAL" clId="{4498D325-97C0-4734-A076-20C6578DE8C0}" dt="2024-12-05T10:10:41.540" v="1143" actId="15"/>
        <pc:sldMkLst>
          <pc:docMk/>
          <pc:sldMk cId="2466607823" sldId="313"/>
        </pc:sldMkLst>
        <pc:spChg chg="mod">
          <ac:chgData name="VINCHENT Thibault" userId="b919e929-cfef-445e-a456-a3c1568e08ff" providerId="ADAL" clId="{4498D325-97C0-4734-A076-20C6578DE8C0}" dt="2024-12-05T10:10:41.540" v="1143" actId="15"/>
          <ac:spMkLst>
            <pc:docMk/>
            <pc:sldMk cId="2466607823" sldId="313"/>
            <ac:spMk id="182" creationId="{77C52578-5DC2-CD0D-47A3-DA7218824090}"/>
          </ac:spMkLst>
        </pc:spChg>
      </pc:sldChg>
    </pc:docChg>
  </pc:docChgLst>
  <pc:docChgLst>
    <pc:chgData name="VINCHENT Thibault" userId="b919e929-cfef-445e-a456-a3c1568e08ff" providerId="ADAL" clId="{A96A5C6F-9E35-4C48-95A2-9EECD7E20367}"/>
    <pc:docChg chg="undo custSel addSld delSld modSld sldOrd">
      <pc:chgData name="VINCHENT Thibault" userId="b919e929-cfef-445e-a456-a3c1568e08ff" providerId="ADAL" clId="{A96A5C6F-9E35-4C48-95A2-9EECD7E20367}" dt="2024-10-03T08:43:43.583" v="1435" actId="6549"/>
      <pc:docMkLst>
        <pc:docMk/>
      </pc:docMkLst>
      <pc:sldChg chg="modSp mod">
        <pc:chgData name="VINCHENT Thibault" userId="b919e929-cfef-445e-a456-a3c1568e08ff" providerId="ADAL" clId="{A96A5C6F-9E35-4C48-95A2-9EECD7E20367}" dt="2024-09-11T07:43:51.324" v="833" actId="20577"/>
        <pc:sldMkLst>
          <pc:docMk/>
          <pc:sldMk cId="0" sldId="256"/>
        </pc:sldMkLst>
        <pc:spChg chg="mod">
          <ac:chgData name="VINCHENT Thibault" userId="b919e929-cfef-445e-a456-a3c1568e08ff" providerId="ADAL" clId="{A96A5C6F-9E35-4C48-95A2-9EECD7E20367}" dt="2024-09-11T07:43:51.324" v="833" actId="20577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6:45:13.461" v="35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6:45:08.119" v="32" actId="20577"/>
          <ac:spMkLst>
            <pc:docMk/>
            <pc:sldMk cId="0" sldId="256"/>
            <ac:spMk id="173" creationId="{00000000-0000-0000-0000-000000000000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945399796" sldId="257"/>
        </pc:sldMkLst>
      </pc:sldChg>
      <pc:sldChg chg="modSp mod">
        <pc:chgData name="VINCHENT Thibault" userId="b919e929-cfef-445e-a456-a3c1568e08ff" providerId="ADAL" clId="{A96A5C6F-9E35-4C48-95A2-9EECD7E20367}" dt="2024-09-12T13:26:05.889" v="1284" actId="6549"/>
        <pc:sldMkLst>
          <pc:docMk/>
          <pc:sldMk cId="0" sldId="258"/>
        </pc:sldMkLst>
        <pc:spChg chg="mod">
          <ac:chgData name="VINCHENT Thibault" userId="b919e929-cfef-445e-a456-a3c1568e08ff" providerId="ADAL" clId="{A96A5C6F-9E35-4C48-95A2-9EECD7E20367}" dt="2024-09-12T13:26:05.889" v="1284" actId="6549"/>
          <ac:spMkLst>
            <pc:docMk/>
            <pc:sldMk cId="0" sldId="258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6:45:26.096" v="45" actId="20577"/>
          <ac:spMkLst>
            <pc:docMk/>
            <pc:sldMk cId="0" sldId="258"/>
            <ac:spMk id="181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7:45:56.172" v="835" actId="27636"/>
          <ac:spMkLst>
            <pc:docMk/>
            <pc:sldMk cId="0" sldId="258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555684276" sldId="259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818064387" sldId="260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143074143" sldId="261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496063545" sldId="262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904224580" sldId="263"/>
        </pc:sldMkLst>
      </pc:sldChg>
      <pc:sldChg chg="modSp mod ord">
        <pc:chgData name="VINCHENT Thibault" userId="b919e929-cfef-445e-a456-a3c1568e08ff" providerId="ADAL" clId="{A96A5C6F-9E35-4C48-95A2-9EECD7E20367}" dt="2024-09-11T07:46:06.953" v="837" actId="20577"/>
        <pc:sldMkLst>
          <pc:docMk/>
          <pc:sldMk cId="4140145422" sldId="264"/>
        </pc:sldMkLst>
        <pc:spChg chg="mod">
          <ac:chgData name="VINCHENT Thibault" userId="b919e929-cfef-445e-a456-a3c1568e08ff" providerId="ADAL" clId="{A96A5C6F-9E35-4C48-95A2-9EECD7E20367}" dt="2024-09-11T07:46:06.953" v="837" actId="20577"/>
          <ac:spMkLst>
            <pc:docMk/>
            <pc:sldMk cId="4140145422" sldId="264"/>
            <ac:spMk id="4" creationId="{28B8C035-EF49-F0DC-BC0B-8E5D6E7FB44B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69607224" sldId="265"/>
        </pc:sldMkLst>
      </pc:sldChg>
      <pc:sldChg chg="addSp modSp add mod">
        <pc:chgData name="VINCHENT Thibault" userId="b919e929-cfef-445e-a456-a3c1568e08ff" providerId="ADAL" clId="{A96A5C6F-9E35-4C48-95A2-9EECD7E20367}" dt="2024-09-11T06:57:34.578" v="408" actId="20577"/>
        <pc:sldMkLst>
          <pc:docMk/>
          <pc:sldMk cId="771198483" sldId="265"/>
        </pc:sldMkLst>
        <pc:spChg chg="add mod">
          <ac:chgData name="VINCHENT Thibault" userId="b919e929-cfef-445e-a456-a3c1568e08ff" providerId="ADAL" clId="{A96A5C6F-9E35-4C48-95A2-9EECD7E20367}" dt="2024-09-11T06:56:49.487" v="399"/>
          <ac:spMkLst>
            <pc:docMk/>
            <pc:sldMk cId="771198483" sldId="265"/>
            <ac:spMk id="2" creationId="{A6536F39-4E85-82B9-9C77-7770D4E37C95}"/>
          </ac:spMkLst>
        </pc:spChg>
        <pc:spChg chg="add mod">
          <ac:chgData name="VINCHENT Thibault" userId="b919e929-cfef-445e-a456-a3c1568e08ff" providerId="ADAL" clId="{A96A5C6F-9E35-4C48-95A2-9EECD7E20367}" dt="2024-09-11T06:57:00.506" v="402"/>
          <ac:spMkLst>
            <pc:docMk/>
            <pc:sldMk cId="771198483" sldId="265"/>
            <ac:spMk id="3" creationId="{47D7C903-8B52-BD29-BD5C-6E3C2D53A1C4}"/>
          </ac:spMkLst>
        </pc:spChg>
        <pc:spChg chg="mod">
          <ac:chgData name="VINCHENT Thibault" userId="b919e929-cfef-445e-a456-a3c1568e08ff" providerId="ADAL" clId="{A96A5C6F-9E35-4C48-95A2-9EECD7E20367}" dt="2024-09-11T06:53:30.514" v="143" actId="20577"/>
          <ac:spMkLst>
            <pc:docMk/>
            <pc:sldMk cId="771198483" sldId="265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6:57:34.578" v="408" actId="20577"/>
          <ac:spMkLst>
            <pc:docMk/>
            <pc:sldMk cId="771198483" sldId="265"/>
            <ac:spMk id="182" creationId="{00000000-0000-0000-0000-000000000000}"/>
          </ac:spMkLst>
        </pc:spChg>
        <pc:picChg chg="add mod">
          <ac:chgData name="VINCHENT Thibault" userId="b919e929-cfef-445e-a456-a3c1568e08ff" providerId="ADAL" clId="{A96A5C6F-9E35-4C48-95A2-9EECD7E20367}" dt="2024-09-11T06:57:22.934" v="406" actId="1076"/>
          <ac:picMkLst>
            <pc:docMk/>
            <pc:sldMk cId="771198483" sldId="265"/>
            <ac:picMk id="5" creationId="{D954A935-E84E-ED03-5368-459B4A9C4EF1}"/>
          </ac:picMkLst>
        </pc:picChg>
      </pc:sldChg>
      <pc:sldChg chg="add del">
        <pc:chgData name="VINCHENT Thibault" userId="b919e929-cfef-445e-a456-a3c1568e08ff" providerId="ADAL" clId="{A96A5C6F-9E35-4C48-95A2-9EECD7E20367}" dt="2024-09-11T06:53:21.300" v="130" actId="47"/>
        <pc:sldMkLst>
          <pc:docMk/>
          <pc:sldMk cId="2835026120" sldId="265"/>
        </pc:sldMkLst>
      </pc:sldChg>
      <pc:sldChg chg="addSp modSp add mod">
        <pc:chgData name="VINCHENT Thibault" userId="b919e929-cfef-445e-a456-a3c1568e08ff" providerId="ADAL" clId="{A96A5C6F-9E35-4C48-95A2-9EECD7E20367}" dt="2024-09-11T06:59:08.152" v="478" actId="20577"/>
        <pc:sldMkLst>
          <pc:docMk/>
          <pc:sldMk cId="3901059513" sldId="266"/>
        </pc:sldMkLst>
        <pc:spChg chg="add mod">
          <ac:chgData name="VINCHENT Thibault" userId="b919e929-cfef-445e-a456-a3c1568e08ff" providerId="ADAL" clId="{A96A5C6F-9E35-4C48-95A2-9EECD7E20367}" dt="2024-09-11T06:58:07.724" v="409"/>
          <ac:spMkLst>
            <pc:docMk/>
            <pc:sldMk cId="3901059513" sldId="266"/>
            <ac:spMk id="2" creationId="{D61C757B-8F5F-1935-75F5-9A39FFEDA0F3}"/>
          </ac:spMkLst>
        </pc:spChg>
        <pc:spChg chg="mod">
          <ac:chgData name="VINCHENT Thibault" userId="b919e929-cfef-445e-a456-a3c1568e08ff" providerId="ADAL" clId="{A96A5C6F-9E35-4C48-95A2-9EECD7E20367}" dt="2024-09-11T06:55:50.176" v="317" actId="20577"/>
          <ac:spMkLst>
            <pc:docMk/>
            <pc:sldMk cId="3901059513" sldId="266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6:59:08.152" v="478" actId="20577"/>
          <ac:spMkLst>
            <pc:docMk/>
            <pc:sldMk cId="3901059513" sldId="266"/>
            <ac:spMk id="182" creationId="{00000000-0000-0000-0000-000000000000}"/>
          </ac:spMkLst>
        </pc:spChg>
        <pc:picChg chg="add mod">
          <ac:chgData name="VINCHENT Thibault" userId="b919e929-cfef-445e-a456-a3c1568e08ff" providerId="ADAL" clId="{A96A5C6F-9E35-4C48-95A2-9EECD7E20367}" dt="2024-09-11T06:58:19.720" v="412" actId="14100"/>
          <ac:picMkLst>
            <pc:docMk/>
            <pc:sldMk cId="3901059513" sldId="266"/>
            <ac:picMk id="2052" creationId="{A18A534C-36C6-25B0-868B-B1CD1077EB45}"/>
          </ac:picMkLst>
        </pc:pic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907987064" sldId="266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606197129" sldId="267"/>
        </pc:sldMkLst>
      </pc:sldChg>
      <pc:sldChg chg="addSp delSp modSp add mod">
        <pc:chgData name="VINCHENT Thibault" userId="b919e929-cfef-445e-a456-a3c1568e08ff" providerId="ADAL" clId="{A96A5C6F-9E35-4C48-95A2-9EECD7E20367}" dt="2024-09-11T07:41:30.783" v="828" actId="20577"/>
        <pc:sldMkLst>
          <pc:docMk/>
          <pc:sldMk cId="4269666881" sldId="267"/>
        </pc:sldMkLst>
        <pc:spChg chg="mod">
          <ac:chgData name="VINCHENT Thibault" userId="b919e929-cfef-445e-a456-a3c1568e08ff" providerId="ADAL" clId="{A96A5C6F-9E35-4C48-95A2-9EECD7E20367}" dt="2024-09-11T07:02:17.102" v="650" actId="20577"/>
          <ac:spMkLst>
            <pc:docMk/>
            <pc:sldMk cId="4269666881" sldId="267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7:41:30.783" v="828" actId="20577"/>
          <ac:spMkLst>
            <pc:docMk/>
            <pc:sldMk cId="4269666881" sldId="267"/>
            <ac:spMk id="182" creationId="{00000000-0000-0000-0000-000000000000}"/>
          </ac:spMkLst>
        </pc:spChg>
        <pc:picChg chg="add mod">
          <ac:chgData name="VINCHENT Thibault" userId="b919e929-cfef-445e-a456-a3c1568e08ff" providerId="ADAL" clId="{A96A5C6F-9E35-4C48-95A2-9EECD7E20367}" dt="2024-09-11T07:05:37.554" v="753" actId="1076"/>
          <ac:picMkLst>
            <pc:docMk/>
            <pc:sldMk cId="4269666881" sldId="267"/>
            <ac:picMk id="4" creationId="{74DCC064-5BC2-0B93-42A2-0986A32064B6}"/>
          </ac:picMkLst>
        </pc:picChg>
        <pc:picChg chg="del">
          <ac:chgData name="VINCHENT Thibault" userId="b919e929-cfef-445e-a456-a3c1568e08ff" providerId="ADAL" clId="{A96A5C6F-9E35-4C48-95A2-9EECD7E20367}" dt="2024-09-11T06:59:53.723" v="525" actId="478"/>
          <ac:picMkLst>
            <pc:docMk/>
            <pc:sldMk cId="4269666881" sldId="267"/>
            <ac:picMk id="2052" creationId="{A18A534C-36C6-25B0-868B-B1CD1077EB45}"/>
          </ac:picMkLst>
        </pc:pic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619934431" sldId="268"/>
        </pc:sldMkLst>
      </pc:sldChg>
      <pc:sldChg chg="addSp modSp add ord">
        <pc:chgData name="VINCHENT Thibault" userId="b919e929-cfef-445e-a456-a3c1568e08ff" providerId="ADAL" clId="{A96A5C6F-9E35-4C48-95A2-9EECD7E20367}" dt="2024-09-11T07:02:09.248" v="642"/>
        <pc:sldMkLst>
          <pc:docMk/>
          <pc:sldMk cId="3983363580" sldId="268"/>
        </pc:sldMkLst>
        <pc:picChg chg="add mod">
          <ac:chgData name="VINCHENT Thibault" userId="b919e929-cfef-445e-a456-a3c1568e08ff" providerId="ADAL" clId="{A96A5C6F-9E35-4C48-95A2-9EECD7E20367}" dt="2024-09-11T07:01:54.318" v="640" actId="14100"/>
          <ac:picMkLst>
            <pc:docMk/>
            <pc:sldMk cId="3983363580" sldId="268"/>
            <ac:picMk id="3074" creationId="{A3D87E0A-7735-1205-66FA-7FF294548B26}"/>
          </ac:picMkLst>
        </pc:pic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591886548" sldId="269"/>
        </pc:sldMkLst>
      </pc:sldChg>
      <pc:sldChg chg="modSp add mod ord">
        <pc:chgData name="VINCHENT Thibault" userId="b919e929-cfef-445e-a456-a3c1568e08ff" providerId="ADAL" clId="{A96A5C6F-9E35-4C48-95A2-9EECD7E20367}" dt="2024-09-11T09:17:12.726" v="1283"/>
        <pc:sldMkLst>
          <pc:docMk/>
          <pc:sldMk cId="2921165744" sldId="269"/>
        </pc:sldMkLst>
        <pc:spChg chg="mod">
          <ac:chgData name="VINCHENT Thibault" userId="b919e929-cfef-445e-a456-a3c1568e08ff" providerId="ADAL" clId="{A96A5C6F-9E35-4C48-95A2-9EECD7E20367}" dt="2024-09-11T07:52:49.887" v="1139" actId="20577"/>
          <ac:spMkLst>
            <pc:docMk/>
            <pc:sldMk cId="2921165744" sldId="269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7:52:05.353" v="1105" actId="20577"/>
          <ac:spMkLst>
            <pc:docMk/>
            <pc:sldMk cId="2921165744" sldId="269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423376362" sldId="270"/>
        </pc:sldMkLst>
      </pc:sldChg>
      <pc:sldChg chg="modSp add mod">
        <pc:chgData name="VINCHENT Thibault" userId="b919e929-cfef-445e-a456-a3c1568e08ff" providerId="ADAL" clId="{A96A5C6F-9E35-4C48-95A2-9EECD7E20367}" dt="2024-09-11T09:17:00.726" v="1281" actId="20577"/>
        <pc:sldMkLst>
          <pc:docMk/>
          <pc:sldMk cId="2151222304" sldId="270"/>
        </pc:sldMkLst>
        <pc:spChg chg="mod">
          <ac:chgData name="VINCHENT Thibault" userId="b919e929-cfef-445e-a456-a3c1568e08ff" providerId="ADAL" clId="{A96A5C6F-9E35-4C48-95A2-9EECD7E20367}" dt="2024-09-11T09:12:30.328" v="1160" actId="20577"/>
          <ac:spMkLst>
            <pc:docMk/>
            <pc:sldMk cId="2151222304" sldId="270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09-11T09:17:00.726" v="1281" actId="20577"/>
          <ac:spMkLst>
            <pc:docMk/>
            <pc:sldMk cId="2151222304" sldId="270"/>
            <ac:spMk id="182" creationId="{00000000-0000-0000-0000-000000000000}"/>
          </ac:spMkLst>
        </pc:spChg>
      </pc:sldChg>
      <pc:sldChg chg="modSp add mod">
        <pc:chgData name="VINCHENT Thibault" userId="b919e929-cfef-445e-a456-a3c1568e08ff" providerId="ADAL" clId="{A96A5C6F-9E35-4C48-95A2-9EECD7E20367}" dt="2024-10-03T08:43:43.583" v="1435" actId="6549"/>
        <pc:sldMkLst>
          <pc:docMk/>
          <pc:sldMk cId="2508662358" sldId="271"/>
        </pc:sldMkLst>
        <pc:spChg chg="mod">
          <ac:chgData name="VINCHENT Thibault" userId="b919e929-cfef-445e-a456-a3c1568e08ff" providerId="ADAL" clId="{A96A5C6F-9E35-4C48-95A2-9EECD7E20367}" dt="2024-10-03T07:08:48.431" v="1307"/>
          <ac:spMkLst>
            <pc:docMk/>
            <pc:sldMk cId="2508662358" sldId="271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10-03T08:43:43.583" v="1435" actId="6549"/>
          <ac:spMkLst>
            <pc:docMk/>
            <pc:sldMk cId="2508662358" sldId="271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911771469" sldId="271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769519666" sldId="272"/>
        </pc:sldMkLst>
      </pc:sldChg>
      <pc:sldChg chg="addSp delSp modSp add mod">
        <pc:chgData name="VINCHENT Thibault" userId="b919e929-cfef-445e-a456-a3c1568e08ff" providerId="ADAL" clId="{A96A5C6F-9E35-4C48-95A2-9EECD7E20367}" dt="2024-10-03T07:10:59.777" v="1325"/>
        <pc:sldMkLst>
          <pc:docMk/>
          <pc:sldMk cId="2303476976" sldId="272"/>
        </pc:sldMkLst>
        <pc:spChg chg="add del mod">
          <ac:chgData name="VINCHENT Thibault" userId="b919e929-cfef-445e-a456-a3c1568e08ff" providerId="ADAL" clId="{A96A5C6F-9E35-4C48-95A2-9EECD7E20367}" dt="2024-10-03T07:10:59.777" v="1325"/>
          <ac:spMkLst>
            <pc:docMk/>
            <pc:sldMk cId="2303476976" sldId="272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10-03T07:10:12.013" v="1319" actId="20577"/>
          <ac:spMkLst>
            <pc:docMk/>
            <pc:sldMk cId="2303476976" sldId="272"/>
            <ac:spMk id="182" creationId="{00000000-0000-0000-0000-000000000000}"/>
          </ac:spMkLst>
        </pc:spChg>
      </pc:sldChg>
      <pc:sldChg chg="modSp add mod">
        <pc:chgData name="VINCHENT Thibault" userId="b919e929-cfef-445e-a456-a3c1568e08ff" providerId="ADAL" clId="{A96A5C6F-9E35-4C48-95A2-9EECD7E20367}" dt="2024-10-03T07:11:40.142" v="1338" actId="6549"/>
        <pc:sldMkLst>
          <pc:docMk/>
          <pc:sldMk cId="2892102479" sldId="273"/>
        </pc:sldMkLst>
        <pc:spChg chg="mod">
          <ac:chgData name="VINCHENT Thibault" userId="b919e929-cfef-445e-a456-a3c1568e08ff" providerId="ADAL" clId="{A96A5C6F-9E35-4C48-95A2-9EECD7E20367}" dt="2024-10-03T07:11:22.976" v="1337"/>
          <ac:spMkLst>
            <pc:docMk/>
            <pc:sldMk cId="2892102479" sldId="273"/>
            <ac:spMk id="180" creationId="{00000000-0000-0000-0000-000000000000}"/>
          </ac:spMkLst>
        </pc:spChg>
        <pc:spChg chg="mod">
          <ac:chgData name="VINCHENT Thibault" userId="b919e929-cfef-445e-a456-a3c1568e08ff" providerId="ADAL" clId="{A96A5C6F-9E35-4C48-95A2-9EECD7E20367}" dt="2024-10-03T07:11:40.142" v="1338" actId="6549"/>
          <ac:spMkLst>
            <pc:docMk/>
            <pc:sldMk cId="2892102479" sldId="273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582746663" sldId="273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549423756" sldId="274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849870462" sldId="275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4003724625" sldId="276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192607099" sldId="277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719317063" sldId="278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827666944" sldId="279"/>
        </pc:sldMkLst>
      </pc:sldChg>
      <pc:sldChg chg="delSp modSp add mod setBg delDesignElem modNotes">
        <pc:chgData name="VINCHENT Thibault" userId="b919e929-cfef-445e-a456-a3c1568e08ff" providerId="ADAL" clId="{A96A5C6F-9E35-4C48-95A2-9EECD7E20367}" dt="2024-10-03T07:32:59.874" v="1434" actId="27636"/>
        <pc:sldMkLst>
          <pc:docMk/>
          <pc:sldMk cId="3220235682" sldId="279"/>
        </pc:sldMkLst>
        <pc:spChg chg="mod">
          <ac:chgData name="VINCHENT Thibault" userId="b919e929-cfef-445e-a456-a3c1568e08ff" providerId="ADAL" clId="{A96A5C6F-9E35-4C48-95A2-9EECD7E20367}" dt="2024-10-03T07:32:59.874" v="1434" actId="27636"/>
          <ac:spMkLst>
            <pc:docMk/>
            <pc:sldMk cId="3220235682" sldId="279"/>
            <ac:spMk id="24" creationId="{F260476B-CCA6-412B-A9C5-399C34AE6F05}"/>
          </ac:spMkLst>
        </pc:spChg>
        <pc:spChg chg="del">
          <ac:chgData name="VINCHENT Thibault" userId="b919e929-cfef-445e-a456-a3c1568e08ff" providerId="ADAL" clId="{A96A5C6F-9E35-4C48-95A2-9EECD7E20367}" dt="2024-10-03T07:32:59.773" v="1433"/>
          <ac:spMkLst>
            <pc:docMk/>
            <pc:sldMk cId="3220235682" sldId="279"/>
            <ac:spMk id="55" creationId="{0EF2A0DA-AE81-4A45-972E-646AC2870C2F}"/>
          </ac:spMkLst>
        </pc:spChg>
        <pc:picChg chg="del">
          <ac:chgData name="VINCHENT Thibault" userId="b919e929-cfef-445e-a456-a3c1568e08ff" providerId="ADAL" clId="{A96A5C6F-9E35-4C48-95A2-9EECD7E20367}" dt="2024-10-03T07:32:59.773" v="1433"/>
          <ac:picMkLst>
            <pc:docMk/>
            <pc:sldMk cId="3220235682" sldId="279"/>
            <ac:picMk id="57" creationId="{B536FA4E-0152-4E27-91DA-0FC22D1846BB}"/>
          </ac:picMkLst>
        </pc:picChg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007093366" sldId="280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025947573" sldId="281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988254725" sldId="282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4002101145" sldId="283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39475624" sldId="284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217059558" sldId="285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977804006" sldId="286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3396916117" sldId="287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987600885" sldId="288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998797256" sldId="289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831695172" sldId="290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890668059" sldId="291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646569907" sldId="292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4137223250" sldId="293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16500028" sldId="294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947302418" sldId="295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861809052" sldId="296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887922901" sldId="297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87319890" sldId="298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1777820684" sldId="299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970131158" sldId="300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425626460" sldId="301"/>
        </pc:sldMkLst>
      </pc:sldChg>
      <pc:sldChg chg="del">
        <pc:chgData name="VINCHENT Thibault" userId="b919e929-cfef-445e-a456-a3c1568e08ff" providerId="ADAL" clId="{A96A5C6F-9E35-4C48-95A2-9EECD7E20367}" dt="2024-09-11T06:45:48.925" v="48" actId="47"/>
        <pc:sldMkLst>
          <pc:docMk/>
          <pc:sldMk cId="2603160324" sldId="302"/>
        </pc:sldMkLst>
      </pc:sldChg>
      <pc:sldMasterChg chg="delSldLayout">
        <pc:chgData name="VINCHENT Thibault" userId="b919e929-cfef-445e-a456-a3c1568e08ff" providerId="ADAL" clId="{A96A5C6F-9E35-4C48-95A2-9EECD7E20367}" dt="2024-09-11T06:45:48.925" v="48" actId="47"/>
        <pc:sldMasterMkLst>
          <pc:docMk/>
          <pc:sldMasterMk cId="0" sldId="2147483648"/>
        </pc:sldMasterMkLst>
        <pc:sldLayoutChg chg="del">
          <pc:chgData name="VINCHENT Thibault" userId="b919e929-cfef-445e-a456-a3c1568e08ff" providerId="ADAL" clId="{A96A5C6F-9E35-4C48-95A2-9EECD7E20367}" dt="2024-09-11T06:45:48.925" v="48" actId="47"/>
          <pc:sldLayoutMkLst>
            <pc:docMk/>
            <pc:sldMasterMk cId="0" sldId="2147483648"/>
            <pc:sldLayoutMk cId="0" sldId="2147483663"/>
          </pc:sldLayoutMkLst>
        </pc:sldLayoutChg>
      </pc:sldMasterChg>
    </pc:docChg>
  </pc:docChgLst>
  <pc:docChgLst>
    <pc:chgData name="VINCHENT Thibault" userId="b919e929-cfef-445e-a456-a3c1568e08ff" providerId="ADAL" clId="{53C57B31-1947-4673-BB97-1E147A9A9A81}"/>
    <pc:docChg chg="undo custSel addSld delSld modSld sldOrd">
      <pc:chgData name="VINCHENT Thibault" userId="b919e929-cfef-445e-a456-a3c1568e08ff" providerId="ADAL" clId="{53C57B31-1947-4673-BB97-1E147A9A9A81}" dt="2024-12-12T08:29:08.513" v="966" actId="20577"/>
      <pc:docMkLst>
        <pc:docMk/>
      </pc:docMkLst>
      <pc:sldChg chg="modSp mod">
        <pc:chgData name="VINCHENT Thibault" userId="b919e929-cfef-445e-a456-a3c1568e08ff" providerId="ADAL" clId="{53C57B31-1947-4673-BB97-1E147A9A9A81}" dt="2024-12-09T09:13:56.509" v="10" actId="6549"/>
        <pc:sldMkLst>
          <pc:docMk/>
          <pc:sldMk cId="0" sldId="256"/>
        </pc:sldMkLst>
        <pc:spChg chg="mod">
          <ac:chgData name="VINCHENT Thibault" userId="b919e929-cfef-445e-a456-a3c1568e08ff" providerId="ADAL" clId="{53C57B31-1947-4673-BB97-1E147A9A9A81}" dt="2024-12-09T09:13:56.509" v="10" actId="6549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VINCHENT Thibault" userId="b919e929-cfef-445e-a456-a3c1568e08ff" providerId="ADAL" clId="{53C57B31-1947-4673-BB97-1E147A9A9A81}" dt="2024-12-09T09:13:51.751" v="9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VINCHENT Thibault" userId="b919e929-cfef-445e-a456-a3c1568e08ff" providerId="ADAL" clId="{53C57B31-1947-4673-BB97-1E147A9A9A81}" dt="2024-12-09T09:13:46.669" v="6" actId="20577"/>
          <ac:spMkLst>
            <pc:docMk/>
            <pc:sldMk cId="0" sldId="256"/>
            <ac:spMk id="173" creationId="{00000000-0000-0000-0000-000000000000}"/>
          </ac:spMkLst>
        </pc:spChg>
      </pc:sldChg>
      <pc:sldChg chg="modSp mod">
        <pc:chgData name="VINCHENT Thibault" userId="b919e929-cfef-445e-a456-a3c1568e08ff" providerId="ADAL" clId="{53C57B31-1947-4673-BB97-1E147A9A9A81}" dt="2024-12-09T09:57:29.544" v="486" actId="313"/>
        <pc:sldMkLst>
          <pc:docMk/>
          <pc:sldMk cId="0" sldId="258"/>
        </pc:sldMkLst>
        <pc:spChg chg="mod">
          <ac:chgData name="VINCHENT Thibault" userId="b919e929-cfef-445e-a456-a3c1568e08ff" providerId="ADAL" clId="{53C57B31-1947-4673-BB97-1E147A9A9A81}" dt="2024-12-09T09:57:29.544" v="486" actId="313"/>
          <ac:spMkLst>
            <pc:docMk/>
            <pc:sldMk cId="0" sldId="258"/>
            <ac:spMk id="180" creationId="{00000000-0000-0000-0000-000000000000}"/>
          </ac:spMkLst>
        </pc:spChg>
        <pc:spChg chg="mod">
          <ac:chgData name="VINCHENT Thibault" userId="b919e929-cfef-445e-a456-a3c1568e08ff" providerId="ADAL" clId="{53C57B31-1947-4673-BB97-1E147A9A9A81}" dt="2024-12-09T09:34:32.997" v="20" actId="20577"/>
          <ac:spMkLst>
            <pc:docMk/>
            <pc:sldMk cId="0" sldId="258"/>
            <ac:spMk id="181" creationId="{00000000-0000-0000-0000-000000000000}"/>
          </ac:spMkLst>
        </pc:spChg>
        <pc:spChg chg="mod">
          <ac:chgData name="VINCHENT Thibault" userId="b919e929-cfef-445e-a456-a3c1568e08ff" providerId="ADAL" clId="{53C57B31-1947-4673-BB97-1E147A9A9A81}" dt="2024-12-09T09:48:23.037" v="482" actId="20577"/>
          <ac:spMkLst>
            <pc:docMk/>
            <pc:sldMk cId="0" sldId="258"/>
            <ac:spMk id="182" creationId="{00000000-0000-0000-0000-000000000000}"/>
          </ac:spMkLst>
        </pc:spChg>
      </pc:sldChg>
      <pc:sldChg chg="ord">
        <pc:chgData name="VINCHENT Thibault" userId="b919e929-cfef-445e-a456-a3c1568e08ff" providerId="ADAL" clId="{53C57B31-1947-4673-BB97-1E147A9A9A81}" dt="2024-12-12T08:26:56.273" v="890" actId="20578"/>
        <pc:sldMkLst>
          <pc:docMk/>
          <pc:sldMk cId="4140145422" sldId="264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771198483" sldId="265"/>
        </pc:sldMkLst>
      </pc:sldChg>
      <pc:sldChg chg="modSp add mod">
        <pc:chgData name="VINCHENT Thibault" userId="b919e929-cfef-445e-a456-a3c1568e08ff" providerId="ADAL" clId="{53C57B31-1947-4673-BB97-1E147A9A9A81}" dt="2024-12-09T10:07:55.779" v="784" actId="20577"/>
        <pc:sldMkLst>
          <pc:docMk/>
          <pc:sldMk cId="3370090952" sldId="265"/>
        </pc:sldMkLst>
        <pc:spChg chg="mod">
          <ac:chgData name="VINCHENT Thibault" userId="b919e929-cfef-445e-a456-a3c1568e08ff" providerId="ADAL" clId="{53C57B31-1947-4673-BB97-1E147A9A9A81}" dt="2024-12-09T09:57:52.376" v="488"/>
          <ac:spMkLst>
            <pc:docMk/>
            <pc:sldMk cId="3370090952" sldId="265"/>
            <ac:spMk id="180" creationId="{2545F45A-631F-A0E9-74D1-E3FF433ED995}"/>
          </ac:spMkLst>
        </pc:spChg>
        <pc:spChg chg="mod">
          <ac:chgData name="VINCHENT Thibault" userId="b919e929-cfef-445e-a456-a3c1568e08ff" providerId="ADAL" clId="{53C57B31-1947-4673-BB97-1E147A9A9A81}" dt="2024-12-09T10:07:55.779" v="784" actId="20577"/>
          <ac:spMkLst>
            <pc:docMk/>
            <pc:sldMk cId="3370090952" sldId="265"/>
            <ac:spMk id="182" creationId="{84DC1390-0BA2-FF74-7D69-210757F8279F}"/>
          </ac:spMkLst>
        </pc:spChg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901059513" sldId="266"/>
        </pc:sldMkLst>
      </pc:sldChg>
      <pc:sldChg chg="addSp delSp modSp add mod ord modNotesTx">
        <pc:chgData name="VINCHENT Thibault" userId="b919e929-cfef-445e-a456-a3c1568e08ff" providerId="ADAL" clId="{53C57B31-1947-4673-BB97-1E147A9A9A81}" dt="2024-12-09T14:18:24.963" v="823"/>
        <pc:sldMkLst>
          <pc:docMk/>
          <pc:sldMk cId="4125653826" sldId="266"/>
        </pc:sldMkLst>
        <pc:spChg chg="add mod">
          <ac:chgData name="VINCHENT Thibault" userId="b919e929-cfef-445e-a456-a3c1568e08ff" providerId="ADAL" clId="{53C57B31-1947-4673-BB97-1E147A9A9A81}" dt="2024-12-09T10:35:36.782" v="791"/>
          <ac:spMkLst>
            <pc:docMk/>
            <pc:sldMk cId="4125653826" sldId="266"/>
            <ac:spMk id="2" creationId="{3BB908B9-D03A-E0E6-312A-953BF57CD83C}"/>
          </ac:spMkLst>
        </pc:spChg>
        <pc:spChg chg="mod">
          <ac:chgData name="VINCHENT Thibault" userId="b919e929-cfef-445e-a456-a3c1568e08ff" providerId="ADAL" clId="{53C57B31-1947-4673-BB97-1E147A9A9A81}" dt="2024-12-09T10:52:01.111" v="818" actId="20577"/>
          <ac:spMkLst>
            <pc:docMk/>
            <pc:sldMk cId="4125653826" sldId="266"/>
            <ac:spMk id="180" creationId="{98236AD0-26F2-7C5C-EF44-3A7A32DD7788}"/>
          </ac:spMkLst>
        </pc:spChg>
        <pc:spChg chg="add del mod">
          <ac:chgData name="VINCHENT Thibault" userId="b919e929-cfef-445e-a456-a3c1568e08ff" providerId="ADAL" clId="{53C57B31-1947-4673-BB97-1E147A9A9A81}" dt="2024-12-09T10:40:26.247" v="812" actId="27636"/>
          <ac:spMkLst>
            <pc:docMk/>
            <pc:sldMk cId="4125653826" sldId="266"/>
            <ac:spMk id="182" creationId="{435BE56F-2DEE-85B2-F14D-E857A21E4BBC}"/>
          </ac:spMkLst>
        </pc:spChg>
      </pc:sldChg>
      <pc:sldChg chg="modSp add mod modNotesTx">
        <pc:chgData name="VINCHENT Thibault" userId="b919e929-cfef-445e-a456-a3c1568e08ff" providerId="ADAL" clId="{53C57B31-1947-4673-BB97-1E147A9A9A81}" dt="2024-12-09T14:21:56.443" v="824"/>
        <pc:sldMkLst>
          <pc:docMk/>
          <pc:sldMk cId="3313438156" sldId="267"/>
        </pc:sldMkLst>
        <pc:spChg chg="mod">
          <ac:chgData name="VINCHENT Thibault" userId="b919e929-cfef-445e-a456-a3c1568e08ff" providerId="ADAL" clId="{53C57B31-1947-4673-BB97-1E147A9A9A81}" dt="2024-12-09T10:52:05.173" v="822" actId="20577"/>
          <ac:spMkLst>
            <pc:docMk/>
            <pc:sldMk cId="3313438156" sldId="267"/>
            <ac:spMk id="180" creationId="{11C92AC9-C639-7ACF-610D-3ED726960866}"/>
          </ac:spMkLst>
        </pc:spChg>
        <pc:spChg chg="mod">
          <ac:chgData name="VINCHENT Thibault" userId="b919e929-cfef-445e-a456-a3c1568e08ff" providerId="ADAL" clId="{53C57B31-1947-4673-BB97-1E147A9A9A81}" dt="2024-12-09T10:40:35.984" v="814"/>
          <ac:spMkLst>
            <pc:docMk/>
            <pc:sldMk cId="3313438156" sldId="267"/>
            <ac:spMk id="182" creationId="{1FD467A9-A93F-56CB-69CC-6BBE3C243246}"/>
          </ac:spMkLst>
        </pc:spChg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4269666881" sldId="267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983363580" sldId="268"/>
        </pc:sldMkLst>
      </pc:sldChg>
      <pc:sldChg chg="modSp add mod ord modNotesTx">
        <pc:chgData name="VINCHENT Thibault" userId="b919e929-cfef-445e-a456-a3c1568e08ff" providerId="ADAL" clId="{53C57B31-1947-4673-BB97-1E147A9A9A81}" dt="2024-12-12T07:49:00.676" v="885" actId="20577"/>
        <pc:sldMkLst>
          <pc:docMk/>
          <pc:sldMk cId="4148811110" sldId="268"/>
        </pc:sldMkLst>
        <pc:spChg chg="mod">
          <ac:chgData name="VINCHENT Thibault" userId="b919e929-cfef-445e-a456-a3c1568e08ff" providerId="ADAL" clId="{53C57B31-1947-4673-BB97-1E147A9A9A81}" dt="2024-12-12T07:45:25.034" v="839" actId="20577"/>
          <ac:spMkLst>
            <pc:docMk/>
            <pc:sldMk cId="4148811110" sldId="268"/>
            <ac:spMk id="180" creationId="{CE23790E-5677-9CBF-8954-3D2134CC5AE3}"/>
          </ac:spMkLst>
        </pc:spChg>
        <pc:spChg chg="mod">
          <ac:chgData name="VINCHENT Thibault" userId="b919e929-cfef-445e-a456-a3c1568e08ff" providerId="ADAL" clId="{53C57B31-1947-4673-BB97-1E147A9A9A81}" dt="2024-12-12T07:49:00.676" v="885" actId="20577"/>
          <ac:spMkLst>
            <pc:docMk/>
            <pc:sldMk cId="4148811110" sldId="268"/>
            <ac:spMk id="182" creationId="{F8CEF84F-01C4-619B-4FC6-282DE1C5A47A}"/>
          </ac:spMkLst>
        </pc:spChg>
      </pc:sldChg>
      <pc:sldChg chg="modSp add mod">
        <pc:chgData name="VINCHENT Thibault" userId="b919e929-cfef-445e-a456-a3c1568e08ff" providerId="ADAL" clId="{53C57B31-1947-4673-BB97-1E147A9A9A81}" dt="2024-12-12T08:29:08.513" v="966" actId="20577"/>
        <pc:sldMkLst>
          <pc:docMk/>
          <pc:sldMk cId="45919905" sldId="269"/>
        </pc:sldMkLst>
        <pc:spChg chg="mod">
          <ac:chgData name="VINCHENT Thibault" userId="b919e929-cfef-445e-a456-a3c1568e08ff" providerId="ADAL" clId="{53C57B31-1947-4673-BB97-1E147A9A9A81}" dt="2024-12-12T08:27:35.146" v="892"/>
          <ac:spMkLst>
            <pc:docMk/>
            <pc:sldMk cId="45919905" sldId="269"/>
            <ac:spMk id="180" creationId="{6C6C7EBA-05BC-D802-DBB0-29877A2FFE85}"/>
          </ac:spMkLst>
        </pc:spChg>
        <pc:spChg chg="mod">
          <ac:chgData name="VINCHENT Thibault" userId="b919e929-cfef-445e-a456-a3c1568e08ff" providerId="ADAL" clId="{53C57B31-1947-4673-BB97-1E147A9A9A81}" dt="2024-12-12T08:29:08.513" v="966" actId="20577"/>
          <ac:spMkLst>
            <pc:docMk/>
            <pc:sldMk cId="45919905" sldId="269"/>
            <ac:spMk id="182" creationId="{79BAC7F3-D65A-BF2F-7F8B-0E5B8083CE98}"/>
          </ac:spMkLst>
        </pc:spChg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921165744" sldId="269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151222304" sldId="270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508662358" sldId="271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892102479" sldId="273"/>
        </pc:sldMkLst>
      </pc:sldChg>
      <pc:sldChg chg="del">
        <pc:chgData name="VINCHENT Thibault" userId="b919e929-cfef-445e-a456-a3c1568e08ff" providerId="ADAL" clId="{53C57B31-1947-4673-BB97-1E147A9A9A81}" dt="2024-12-09T09:13:59.837" v="11" actId="47"/>
        <pc:sldMkLst>
          <pc:docMk/>
          <pc:sldMk cId="3220235682" sldId="279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44165641" sldId="280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116405425" sldId="281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878855900" sldId="282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116897215" sldId="283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781625109" sldId="285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711922792" sldId="286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4124607270" sldId="287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049321599" sldId="288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648954034" sldId="289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880026208" sldId="290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589748782" sldId="291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619261078" sldId="292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719835055" sldId="293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435068949" sldId="294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6946606" sldId="295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42259332" sldId="296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144559896" sldId="297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226912321" sldId="298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891113916" sldId="299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675443170" sldId="300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863707271" sldId="301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1480879226" sldId="302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57561778" sldId="303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162897514" sldId="304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82267916" sldId="305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876414087" sldId="306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1410171251" sldId="307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1944539173" sldId="308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458963254" sldId="309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672126182" sldId="310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262857747" sldId="311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3528582098" sldId="312"/>
        </pc:sldMkLst>
      </pc:sldChg>
      <pc:sldChg chg="del">
        <pc:chgData name="VINCHENT Thibault" userId="b919e929-cfef-445e-a456-a3c1568e08ff" providerId="ADAL" clId="{53C57B31-1947-4673-BB97-1E147A9A9A81}" dt="2024-12-09T09:35:11.342" v="25" actId="47"/>
        <pc:sldMkLst>
          <pc:docMk/>
          <pc:sldMk cId="2466607823" sldId="313"/>
        </pc:sldMkLst>
      </pc:sldChg>
      <pc:sldMasterChg chg="delSldLayout">
        <pc:chgData name="VINCHENT Thibault" userId="b919e929-cfef-445e-a456-a3c1568e08ff" providerId="ADAL" clId="{53C57B31-1947-4673-BB97-1E147A9A9A81}" dt="2024-12-09T09:13:59.837" v="11" actId="47"/>
        <pc:sldMasterMkLst>
          <pc:docMk/>
          <pc:sldMasterMk cId="0" sldId="2147483648"/>
        </pc:sldMasterMkLst>
        <pc:sldLayoutChg chg="del">
          <pc:chgData name="VINCHENT Thibault" userId="b919e929-cfef-445e-a456-a3c1568e08ff" providerId="ADAL" clId="{53C57B31-1947-4673-BB97-1E147A9A9A81}" dt="2024-12-09T09:13:59.837" v="11" actId="47"/>
          <pc:sldLayoutMkLst>
            <pc:docMk/>
            <pc:sldMasterMk cId="0" sldId="2147483648"/>
            <pc:sldLayoutMk cId="3404612391" sldId="2147483659"/>
          </pc:sldLayoutMkLst>
        </pc:sldLayoutChg>
      </pc:sldMasterChg>
    </pc:docChg>
  </pc:docChgLst>
  <pc:docChgLst>
    <pc:chgData name="VINCHENT Thibault" userId="b919e929-cfef-445e-a456-a3c1568e08ff" providerId="ADAL" clId="{747B91C7-56BC-47F0-A7B5-752E074501B7}"/>
    <pc:docChg chg="undo custSel addSld delSld modSld sldOrd">
      <pc:chgData name="VINCHENT Thibault" userId="b919e929-cfef-445e-a456-a3c1568e08ff" providerId="ADAL" clId="{747B91C7-56BC-47F0-A7B5-752E074501B7}" dt="2024-11-12T08:09:24.506" v="1916" actId="20577"/>
      <pc:docMkLst>
        <pc:docMk/>
      </pc:docMkLst>
      <pc:sldChg chg="delSp">
        <pc:chgData name="VINCHENT Thibault" userId="b919e929-cfef-445e-a456-a3c1568e08ff" providerId="ADAL" clId="{747B91C7-56BC-47F0-A7B5-752E074501B7}" dt="2024-10-22T11:27:08.917" v="1278" actId="478"/>
        <pc:sldMkLst>
          <pc:docMk/>
          <pc:sldMk cId="3983363580" sldId="268"/>
        </pc:sldMkLst>
        <pc:picChg chg="del">
          <ac:chgData name="VINCHENT Thibault" userId="b919e929-cfef-445e-a456-a3c1568e08ff" providerId="ADAL" clId="{747B91C7-56BC-47F0-A7B5-752E074501B7}" dt="2024-10-22T11:27:08.917" v="1278" actId="478"/>
          <ac:picMkLst>
            <pc:docMk/>
            <pc:sldMk cId="3983363580" sldId="268"/>
            <ac:picMk id="3074" creationId="{A3D87E0A-7735-1205-66FA-7FF294548B26}"/>
          </ac:picMkLst>
        </pc:picChg>
      </pc:sldChg>
      <pc:sldChg chg="modSp mod">
        <pc:chgData name="VINCHENT Thibault" userId="b919e929-cfef-445e-a456-a3c1568e08ff" providerId="ADAL" clId="{747B91C7-56BC-47F0-A7B5-752E074501B7}" dt="2024-10-23T06:49:12.045" v="1485" actId="20577"/>
        <pc:sldMkLst>
          <pc:docMk/>
          <pc:sldMk cId="2921165744" sldId="269"/>
        </pc:sldMkLst>
        <pc:spChg chg="mod">
          <ac:chgData name="VINCHENT Thibault" userId="b919e929-cfef-445e-a456-a3c1568e08ff" providerId="ADAL" clId="{747B91C7-56BC-47F0-A7B5-752E074501B7}" dt="2024-10-23T06:49:12.045" v="1485" actId="20577"/>
          <ac:spMkLst>
            <pc:docMk/>
            <pc:sldMk cId="2921165744" sldId="269"/>
            <ac:spMk id="182" creationId="{00000000-0000-0000-0000-000000000000}"/>
          </ac:spMkLst>
        </pc:spChg>
      </pc:sldChg>
      <pc:sldChg chg="modSp mod">
        <pc:chgData name="VINCHENT Thibault" userId="b919e929-cfef-445e-a456-a3c1568e08ff" providerId="ADAL" clId="{747B91C7-56BC-47F0-A7B5-752E074501B7}" dt="2024-10-23T07:05:32.538" v="1491" actId="20577"/>
        <pc:sldMkLst>
          <pc:docMk/>
          <pc:sldMk cId="2508662358" sldId="271"/>
        </pc:sldMkLst>
        <pc:spChg chg="mod">
          <ac:chgData name="VINCHENT Thibault" userId="b919e929-cfef-445e-a456-a3c1568e08ff" providerId="ADAL" clId="{747B91C7-56BC-47F0-A7B5-752E074501B7}" dt="2024-10-23T07:05:32.538" v="1491" actId="20577"/>
          <ac:spMkLst>
            <pc:docMk/>
            <pc:sldMk cId="2508662358" sldId="271"/>
            <ac:spMk id="182" creationId="{00000000-0000-0000-0000-000000000000}"/>
          </ac:spMkLst>
        </pc:spChg>
      </pc:sldChg>
      <pc:sldChg chg="del">
        <pc:chgData name="VINCHENT Thibault" userId="b919e929-cfef-445e-a456-a3c1568e08ff" providerId="ADAL" clId="{747B91C7-56BC-47F0-A7B5-752E074501B7}" dt="2024-10-22T10:07:45.899" v="548" actId="47"/>
        <pc:sldMkLst>
          <pc:docMk/>
          <pc:sldMk cId="2303476976" sldId="272"/>
        </pc:sldMkLst>
      </pc:sldChg>
      <pc:sldChg chg="modSp add mod ord">
        <pc:chgData name="VINCHENT Thibault" userId="b919e929-cfef-445e-a456-a3c1568e08ff" providerId="ADAL" clId="{747B91C7-56BC-47F0-A7B5-752E074501B7}" dt="2024-10-22T09:57:05.632" v="23" actId="20577"/>
        <pc:sldMkLst>
          <pc:docMk/>
          <pc:sldMk cId="244165641" sldId="280"/>
        </pc:sldMkLst>
        <pc:spChg chg="mod">
          <ac:chgData name="VINCHENT Thibault" userId="b919e929-cfef-445e-a456-a3c1568e08ff" providerId="ADAL" clId="{747B91C7-56BC-47F0-A7B5-752E074501B7}" dt="2024-10-22T09:57:05.632" v="23" actId="20577"/>
          <ac:spMkLst>
            <pc:docMk/>
            <pc:sldMk cId="244165641" sldId="280"/>
            <ac:spMk id="4" creationId="{263814BE-7A86-7BCF-DD56-DBA00018198F}"/>
          </ac:spMkLst>
        </pc:spChg>
      </pc:sldChg>
      <pc:sldChg chg="modSp add mod ord">
        <pc:chgData name="VINCHENT Thibault" userId="b919e929-cfef-445e-a456-a3c1568e08ff" providerId="ADAL" clId="{747B91C7-56BC-47F0-A7B5-752E074501B7}" dt="2024-10-22T10:01:56.341" v="372" actId="20577"/>
        <pc:sldMkLst>
          <pc:docMk/>
          <pc:sldMk cId="2116405425" sldId="281"/>
        </pc:sldMkLst>
        <pc:spChg chg="mod">
          <ac:chgData name="VINCHENT Thibault" userId="b919e929-cfef-445e-a456-a3c1568e08ff" providerId="ADAL" clId="{747B91C7-56BC-47F0-A7B5-752E074501B7}" dt="2024-10-22T09:58:29.501" v="54" actId="20577"/>
          <ac:spMkLst>
            <pc:docMk/>
            <pc:sldMk cId="2116405425" sldId="281"/>
            <ac:spMk id="180" creationId="{BAC88299-F6F0-3A8A-C4FE-51A2134A7CCC}"/>
          </ac:spMkLst>
        </pc:spChg>
        <pc:spChg chg="mod">
          <ac:chgData name="VINCHENT Thibault" userId="b919e929-cfef-445e-a456-a3c1568e08ff" providerId="ADAL" clId="{747B91C7-56BC-47F0-A7B5-752E074501B7}" dt="2024-10-22T10:01:56.341" v="372" actId="20577"/>
          <ac:spMkLst>
            <pc:docMk/>
            <pc:sldMk cId="2116405425" sldId="281"/>
            <ac:spMk id="182" creationId="{9E056E35-A576-324D-091F-955431F7FBD4}"/>
          </ac:spMkLst>
        </pc:spChg>
      </pc:sldChg>
      <pc:sldChg chg="modSp add mod ord">
        <pc:chgData name="VINCHENT Thibault" userId="b919e929-cfef-445e-a456-a3c1568e08ff" providerId="ADAL" clId="{747B91C7-56BC-47F0-A7B5-752E074501B7}" dt="2024-10-22T10:36:43.311" v="1157" actId="20577"/>
        <pc:sldMkLst>
          <pc:docMk/>
          <pc:sldMk cId="878855900" sldId="282"/>
        </pc:sldMkLst>
        <pc:spChg chg="mod">
          <ac:chgData name="VINCHENT Thibault" userId="b919e929-cfef-445e-a456-a3c1568e08ff" providerId="ADAL" clId="{747B91C7-56BC-47F0-A7B5-752E074501B7}" dt="2024-10-22T10:02:47.625" v="397" actId="20577"/>
          <ac:spMkLst>
            <pc:docMk/>
            <pc:sldMk cId="878855900" sldId="282"/>
            <ac:spMk id="180" creationId="{3B6CF438-EC8B-3DEF-2043-BFE56199AC6E}"/>
          </ac:spMkLst>
        </pc:spChg>
        <pc:spChg chg="mod">
          <ac:chgData name="VINCHENT Thibault" userId="b919e929-cfef-445e-a456-a3c1568e08ff" providerId="ADAL" clId="{747B91C7-56BC-47F0-A7B5-752E074501B7}" dt="2024-10-22T10:36:43.311" v="1157" actId="20577"/>
          <ac:spMkLst>
            <pc:docMk/>
            <pc:sldMk cId="878855900" sldId="282"/>
            <ac:spMk id="182" creationId="{287C7CB6-7C4F-9899-E160-AB715DEB45B6}"/>
          </ac:spMkLst>
        </pc:spChg>
      </pc:sldChg>
      <pc:sldChg chg="addSp modSp add mod">
        <pc:chgData name="VINCHENT Thibault" userId="b919e929-cfef-445e-a456-a3c1568e08ff" providerId="ADAL" clId="{747B91C7-56BC-47F0-A7B5-752E074501B7}" dt="2024-10-22T10:12:49.544" v="822" actId="113"/>
        <pc:sldMkLst>
          <pc:docMk/>
          <pc:sldMk cId="2116897215" sldId="283"/>
        </pc:sldMkLst>
        <pc:spChg chg="add">
          <ac:chgData name="VINCHENT Thibault" userId="b919e929-cfef-445e-a456-a3c1568e08ff" providerId="ADAL" clId="{747B91C7-56BC-47F0-A7B5-752E074501B7}" dt="2024-10-22T10:11:49.625" v="814"/>
          <ac:spMkLst>
            <pc:docMk/>
            <pc:sldMk cId="2116897215" sldId="283"/>
            <ac:spMk id="2" creationId="{27ADFB06-6A6E-4D06-174A-CBC74136B314}"/>
          </ac:spMkLst>
        </pc:spChg>
        <pc:spChg chg="mod">
          <ac:chgData name="VINCHENT Thibault" userId="b919e929-cfef-445e-a456-a3c1568e08ff" providerId="ADAL" clId="{747B91C7-56BC-47F0-A7B5-752E074501B7}" dt="2024-10-22T10:06:48.130" v="547"/>
          <ac:spMkLst>
            <pc:docMk/>
            <pc:sldMk cId="2116897215" sldId="283"/>
            <ac:spMk id="180" creationId="{AA87C021-103B-0D11-A067-2EA6833D6AEE}"/>
          </ac:spMkLst>
        </pc:spChg>
        <pc:spChg chg="mod">
          <ac:chgData name="VINCHENT Thibault" userId="b919e929-cfef-445e-a456-a3c1568e08ff" providerId="ADAL" clId="{747B91C7-56BC-47F0-A7B5-752E074501B7}" dt="2024-10-22T10:12:49.544" v="822" actId="113"/>
          <ac:spMkLst>
            <pc:docMk/>
            <pc:sldMk cId="2116897215" sldId="283"/>
            <ac:spMk id="182" creationId="{57BE74AB-9FBB-8057-C48C-3EC7CD7FFCEF}"/>
          </ac:spMkLst>
        </pc:spChg>
      </pc:sldChg>
      <pc:sldChg chg="modSp add del mod ord">
        <pc:chgData name="VINCHENT Thibault" userId="b919e929-cfef-445e-a456-a3c1568e08ff" providerId="ADAL" clId="{747B91C7-56BC-47F0-A7B5-752E074501B7}" dt="2024-10-22T17:14:46.478" v="1432" actId="47"/>
        <pc:sldMkLst>
          <pc:docMk/>
          <pc:sldMk cId="2063337552" sldId="284"/>
        </pc:sldMkLst>
        <pc:spChg chg="mod">
          <ac:chgData name="VINCHENT Thibault" userId="b919e929-cfef-445e-a456-a3c1568e08ff" providerId="ADAL" clId="{747B91C7-56BC-47F0-A7B5-752E074501B7}" dt="2024-10-22T10:34:51.420" v="1141" actId="20577"/>
          <ac:spMkLst>
            <pc:docMk/>
            <pc:sldMk cId="2063337552" sldId="284"/>
            <ac:spMk id="180" creationId="{939774F2-30E0-99B4-4400-DA8F90637EC1}"/>
          </ac:spMkLst>
        </pc:spChg>
        <pc:spChg chg="mod">
          <ac:chgData name="VINCHENT Thibault" userId="b919e929-cfef-445e-a456-a3c1568e08ff" providerId="ADAL" clId="{747B91C7-56BC-47F0-A7B5-752E074501B7}" dt="2024-10-22T10:34:30.344" v="1139" actId="20577"/>
          <ac:spMkLst>
            <pc:docMk/>
            <pc:sldMk cId="2063337552" sldId="284"/>
            <ac:spMk id="182" creationId="{A1574FD8-B5C5-C051-3782-EDE13D1BB974}"/>
          </ac:spMkLst>
        </pc:spChg>
      </pc:sldChg>
      <pc:sldChg chg="modSp add mod ord">
        <pc:chgData name="VINCHENT Thibault" userId="b919e929-cfef-445e-a456-a3c1568e08ff" providerId="ADAL" clId="{747B91C7-56BC-47F0-A7B5-752E074501B7}" dt="2024-10-22T17:15:26.652" v="1479" actId="20577"/>
        <pc:sldMkLst>
          <pc:docMk/>
          <pc:sldMk cId="3781625109" sldId="285"/>
        </pc:sldMkLst>
        <pc:spChg chg="mod">
          <ac:chgData name="VINCHENT Thibault" userId="b919e929-cfef-445e-a456-a3c1568e08ff" providerId="ADAL" clId="{747B91C7-56BC-47F0-A7B5-752E074501B7}" dt="2024-10-22T10:37:06.022" v="1185" actId="20577"/>
          <ac:spMkLst>
            <pc:docMk/>
            <pc:sldMk cId="3781625109" sldId="285"/>
            <ac:spMk id="180" creationId="{C240C523-13BF-7E70-2298-BC5C9D990780}"/>
          </ac:spMkLst>
        </pc:spChg>
        <pc:spChg chg="mod">
          <ac:chgData name="VINCHENT Thibault" userId="b919e929-cfef-445e-a456-a3c1568e08ff" providerId="ADAL" clId="{747B91C7-56BC-47F0-A7B5-752E074501B7}" dt="2024-10-22T17:15:26.652" v="1479" actId="20577"/>
          <ac:spMkLst>
            <pc:docMk/>
            <pc:sldMk cId="3781625109" sldId="285"/>
            <ac:spMk id="182" creationId="{00883E9F-A5F5-8534-6BDF-353286154935}"/>
          </ac:spMkLst>
        </pc:spChg>
      </pc:sldChg>
      <pc:sldChg chg="modSp add mod ord">
        <pc:chgData name="VINCHENT Thibault" userId="b919e929-cfef-445e-a456-a3c1568e08ff" providerId="ADAL" clId="{747B91C7-56BC-47F0-A7B5-752E074501B7}" dt="2024-11-12T08:00:48.067" v="1678" actId="20577"/>
        <pc:sldMkLst>
          <pc:docMk/>
          <pc:sldMk cId="3711922792" sldId="286"/>
        </pc:sldMkLst>
        <pc:spChg chg="mod">
          <ac:chgData name="VINCHENT Thibault" userId="b919e929-cfef-445e-a456-a3c1568e08ff" providerId="ADAL" clId="{747B91C7-56BC-47F0-A7B5-752E074501B7}" dt="2024-11-12T08:00:48.067" v="1678" actId="20577"/>
          <ac:spMkLst>
            <pc:docMk/>
            <pc:sldMk cId="3711922792" sldId="286"/>
            <ac:spMk id="4" creationId="{70DA8013-1C7A-DB7C-5591-46C7ED51F11A}"/>
          </ac:spMkLst>
        </pc:spChg>
      </pc:sldChg>
      <pc:sldChg chg="modSp add mod ord">
        <pc:chgData name="VINCHENT Thibault" userId="b919e929-cfef-445e-a456-a3c1568e08ff" providerId="ADAL" clId="{747B91C7-56BC-47F0-A7B5-752E074501B7}" dt="2024-11-12T08:04:25.898" v="1790" actId="20577"/>
        <pc:sldMkLst>
          <pc:docMk/>
          <pc:sldMk cId="4124607270" sldId="287"/>
        </pc:sldMkLst>
        <pc:spChg chg="mod">
          <ac:chgData name="VINCHENT Thibault" userId="b919e929-cfef-445e-a456-a3c1568e08ff" providerId="ADAL" clId="{747B91C7-56BC-47F0-A7B5-752E074501B7}" dt="2024-11-12T07:58:31.251" v="1531" actId="20577"/>
          <ac:spMkLst>
            <pc:docMk/>
            <pc:sldMk cId="4124607270" sldId="287"/>
            <ac:spMk id="180" creationId="{A8FAA416-12DB-8C7F-37F5-79A103CAF238}"/>
          </ac:spMkLst>
        </pc:spChg>
        <pc:spChg chg="mod">
          <ac:chgData name="VINCHENT Thibault" userId="b919e929-cfef-445e-a456-a3c1568e08ff" providerId="ADAL" clId="{747B91C7-56BC-47F0-A7B5-752E074501B7}" dt="2024-11-12T07:58:44.459" v="1542" actId="20577"/>
          <ac:spMkLst>
            <pc:docMk/>
            <pc:sldMk cId="4124607270" sldId="287"/>
            <ac:spMk id="181" creationId="{285C0E10-39FC-E94B-D2E9-CDBDD58B6E6E}"/>
          </ac:spMkLst>
        </pc:spChg>
        <pc:spChg chg="mod">
          <ac:chgData name="VINCHENT Thibault" userId="b919e929-cfef-445e-a456-a3c1568e08ff" providerId="ADAL" clId="{747B91C7-56BC-47F0-A7B5-752E074501B7}" dt="2024-11-12T08:04:25.898" v="1790" actId="20577"/>
          <ac:spMkLst>
            <pc:docMk/>
            <pc:sldMk cId="4124607270" sldId="287"/>
            <ac:spMk id="182" creationId="{24D15DCE-B5E6-D85E-D7FE-6D67E438D1D7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3:00.701" v="1701" actId="33524"/>
        <pc:sldMkLst>
          <pc:docMk/>
          <pc:sldMk cId="2049321599" sldId="288"/>
        </pc:sldMkLst>
        <pc:spChg chg="mod">
          <ac:chgData name="VINCHENT Thibault" userId="b919e929-cfef-445e-a456-a3c1568e08ff" providerId="ADAL" clId="{747B91C7-56BC-47F0-A7B5-752E074501B7}" dt="2024-11-12T08:01:19.357" v="1685"/>
          <ac:spMkLst>
            <pc:docMk/>
            <pc:sldMk cId="2049321599" sldId="288"/>
            <ac:spMk id="180" creationId="{63B23453-A7E5-CB1B-7E03-36FE1CEBC27F}"/>
          </ac:spMkLst>
        </pc:spChg>
        <pc:spChg chg="mod">
          <ac:chgData name="VINCHENT Thibault" userId="b919e929-cfef-445e-a456-a3c1568e08ff" providerId="ADAL" clId="{747B91C7-56BC-47F0-A7B5-752E074501B7}" dt="2024-11-12T08:03:00.701" v="1701" actId="33524"/>
          <ac:spMkLst>
            <pc:docMk/>
            <pc:sldMk cId="2049321599" sldId="288"/>
            <ac:spMk id="182" creationId="{A7BBEE45-A450-B3DB-44A0-F4E5F0D6D47B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3:34.501" v="1715" actId="20577"/>
        <pc:sldMkLst>
          <pc:docMk/>
          <pc:sldMk cId="648954034" sldId="289"/>
        </pc:sldMkLst>
        <pc:spChg chg="mod">
          <ac:chgData name="VINCHENT Thibault" userId="b919e929-cfef-445e-a456-a3c1568e08ff" providerId="ADAL" clId="{747B91C7-56BC-47F0-A7B5-752E074501B7}" dt="2024-11-12T08:01:29.798" v="1687"/>
          <ac:spMkLst>
            <pc:docMk/>
            <pc:sldMk cId="648954034" sldId="289"/>
            <ac:spMk id="180" creationId="{F0F7848E-D130-1ED0-16F1-F5AA6C025146}"/>
          </ac:spMkLst>
        </pc:spChg>
        <pc:spChg chg="mod">
          <ac:chgData name="VINCHENT Thibault" userId="b919e929-cfef-445e-a456-a3c1568e08ff" providerId="ADAL" clId="{747B91C7-56BC-47F0-A7B5-752E074501B7}" dt="2024-11-12T08:03:34.501" v="1715" actId="20577"/>
          <ac:spMkLst>
            <pc:docMk/>
            <pc:sldMk cId="648954034" sldId="289"/>
            <ac:spMk id="182" creationId="{055E23DA-17DB-695A-010E-46BD64B8531B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4:59.895" v="1797" actId="20577"/>
        <pc:sldMkLst>
          <pc:docMk/>
          <pc:sldMk cId="2880026208" sldId="290"/>
        </pc:sldMkLst>
        <pc:spChg chg="mod">
          <ac:chgData name="VINCHENT Thibault" userId="b919e929-cfef-445e-a456-a3c1568e08ff" providerId="ADAL" clId="{747B91C7-56BC-47F0-A7B5-752E074501B7}" dt="2024-11-12T08:01:46.721" v="1690"/>
          <ac:spMkLst>
            <pc:docMk/>
            <pc:sldMk cId="2880026208" sldId="290"/>
            <ac:spMk id="180" creationId="{F9987E6D-D70D-2A81-C364-E59138EE180D}"/>
          </ac:spMkLst>
        </pc:spChg>
        <pc:spChg chg="mod">
          <ac:chgData name="VINCHENT Thibault" userId="b919e929-cfef-445e-a456-a3c1568e08ff" providerId="ADAL" clId="{747B91C7-56BC-47F0-A7B5-752E074501B7}" dt="2024-11-12T08:04:59.895" v="1797" actId="20577"/>
          <ac:spMkLst>
            <pc:docMk/>
            <pc:sldMk cId="2880026208" sldId="290"/>
            <ac:spMk id="182" creationId="{BDC9A9EA-4F4D-D357-A754-ABC39C965C3C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5:18.330" v="1800" actId="20577"/>
        <pc:sldMkLst>
          <pc:docMk/>
          <pc:sldMk cId="589748782" sldId="291"/>
        </pc:sldMkLst>
        <pc:spChg chg="mod">
          <ac:chgData name="VINCHENT Thibault" userId="b919e929-cfef-445e-a456-a3c1568e08ff" providerId="ADAL" clId="{747B91C7-56BC-47F0-A7B5-752E074501B7}" dt="2024-11-12T08:02:00.866" v="1695"/>
          <ac:spMkLst>
            <pc:docMk/>
            <pc:sldMk cId="589748782" sldId="291"/>
            <ac:spMk id="180" creationId="{76AC7A9F-7E0C-1883-3823-D6501F066E50}"/>
          </ac:spMkLst>
        </pc:spChg>
        <pc:spChg chg="mod">
          <ac:chgData name="VINCHENT Thibault" userId="b919e929-cfef-445e-a456-a3c1568e08ff" providerId="ADAL" clId="{747B91C7-56BC-47F0-A7B5-752E074501B7}" dt="2024-11-12T08:05:18.330" v="1800" actId="20577"/>
          <ac:spMkLst>
            <pc:docMk/>
            <pc:sldMk cId="589748782" sldId="291"/>
            <ac:spMk id="182" creationId="{9AC96FB7-5C6C-7655-B969-2CCE1EABE889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5:59.895" v="1812" actId="313"/>
        <pc:sldMkLst>
          <pc:docMk/>
          <pc:sldMk cId="2619261078" sldId="292"/>
        </pc:sldMkLst>
        <pc:spChg chg="mod">
          <ac:chgData name="VINCHENT Thibault" userId="b919e929-cfef-445e-a456-a3c1568e08ff" providerId="ADAL" clId="{747B91C7-56BC-47F0-A7B5-752E074501B7}" dt="2024-11-12T08:02:13.604" v="1697"/>
          <ac:spMkLst>
            <pc:docMk/>
            <pc:sldMk cId="2619261078" sldId="292"/>
            <ac:spMk id="180" creationId="{6F5A3759-EC4A-29E5-BB22-96077B1B40E7}"/>
          </ac:spMkLst>
        </pc:spChg>
        <pc:spChg chg="mod">
          <ac:chgData name="VINCHENT Thibault" userId="b919e929-cfef-445e-a456-a3c1568e08ff" providerId="ADAL" clId="{747B91C7-56BC-47F0-A7B5-752E074501B7}" dt="2024-11-12T08:05:59.895" v="1812" actId="313"/>
          <ac:spMkLst>
            <pc:docMk/>
            <pc:sldMk cId="2619261078" sldId="292"/>
            <ac:spMk id="182" creationId="{C4D6FFAD-45B5-C150-C593-FC390B34F62F}"/>
          </ac:spMkLst>
        </pc:spChg>
      </pc:sldChg>
      <pc:sldChg chg="modSp add mod">
        <pc:chgData name="VINCHENT Thibault" userId="b919e929-cfef-445e-a456-a3c1568e08ff" providerId="ADAL" clId="{747B91C7-56BC-47F0-A7B5-752E074501B7}" dt="2024-11-12T08:09:24.506" v="1916" actId="20577"/>
        <pc:sldMkLst>
          <pc:docMk/>
          <pc:sldMk cId="3719835055" sldId="293"/>
        </pc:sldMkLst>
        <pc:spChg chg="mod">
          <ac:chgData name="VINCHENT Thibault" userId="b919e929-cfef-445e-a456-a3c1568e08ff" providerId="ADAL" clId="{747B91C7-56BC-47F0-A7B5-752E074501B7}" dt="2024-11-12T08:02:23.015" v="1698"/>
          <ac:spMkLst>
            <pc:docMk/>
            <pc:sldMk cId="3719835055" sldId="293"/>
            <ac:spMk id="180" creationId="{3B8BF9B6-5E29-EA2E-D26B-8F76766A279C}"/>
          </ac:spMkLst>
        </pc:spChg>
        <pc:spChg chg="mod">
          <ac:chgData name="VINCHENT Thibault" userId="b919e929-cfef-445e-a456-a3c1568e08ff" providerId="ADAL" clId="{747B91C7-56BC-47F0-A7B5-752E074501B7}" dt="2024-11-12T08:09:24.506" v="1916" actId="20577"/>
          <ac:spMkLst>
            <pc:docMk/>
            <pc:sldMk cId="3719835055" sldId="293"/>
            <ac:spMk id="182" creationId="{4371BD0D-E1AC-07AD-3EC8-5A6A98A34BBB}"/>
          </ac:spMkLst>
        </pc:spChg>
      </pc:sldChg>
    </pc:docChg>
  </pc:docChgLst>
  <pc:docChgLst>
    <pc:chgData name="VINCHENT Thibault" userId="b919e929-cfef-445e-a456-a3c1568e08ff" providerId="ADAL" clId="{514D72A4-6A69-42BA-8073-6D8F32F5EF24}"/>
    <pc:docChg chg="modSld">
      <pc:chgData name="VINCHENT Thibault" userId="b919e929-cfef-445e-a456-a3c1568e08ff" providerId="ADAL" clId="{514D72A4-6A69-42BA-8073-6D8F32F5EF24}" dt="2024-09-10T13:54:59.150" v="31" actId="20577"/>
      <pc:docMkLst>
        <pc:docMk/>
      </pc:docMkLst>
      <pc:sldChg chg="modSp mod">
        <pc:chgData name="VINCHENT Thibault" userId="b919e929-cfef-445e-a456-a3c1568e08ff" providerId="ADAL" clId="{514D72A4-6A69-42BA-8073-6D8F32F5EF24}" dt="2024-09-10T13:54:59.150" v="31" actId="20577"/>
        <pc:sldMkLst>
          <pc:docMk/>
          <pc:sldMk cId="0" sldId="256"/>
        </pc:sldMkLst>
        <pc:spChg chg="mod">
          <ac:chgData name="VINCHENT Thibault" userId="b919e929-cfef-445e-a456-a3c1568e08ff" providerId="ADAL" clId="{514D72A4-6A69-42BA-8073-6D8F32F5EF24}" dt="2024-09-10T13:54:59.150" v="31" actId="20577"/>
          <ac:spMkLst>
            <pc:docMk/>
            <pc:sldMk cId="0" sldId="256"/>
            <ac:spMk id="171" creationId="{00000000-0000-0000-0000-000000000000}"/>
          </ac:spMkLst>
        </pc:spChg>
        <pc:spChg chg="mod">
          <ac:chgData name="VINCHENT Thibault" userId="b919e929-cfef-445e-a456-a3c1568e08ff" providerId="ADAL" clId="{514D72A4-6A69-42BA-8073-6D8F32F5EF24}" dt="2024-09-10T13:54:50.912" v="28" actId="20577"/>
          <ac:spMkLst>
            <pc:docMk/>
            <pc:sldMk cId="0" sldId="256"/>
            <ac:spMk id="172" creationId="{00000000-0000-0000-0000-000000000000}"/>
          </ac:spMkLst>
        </pc:spChg>
        <pc:spChg chg="mod">
          <ac:chgData name="VINCHENT Thibault" userId="b919e929-cfef-445e-a456-a3c1568e08ff" providerId="ADAL" clId="{514D72A4-6A69-42BA-8073-6D8F32F5EF24}" dt="2024-09-10T13:54:46.557" v="26" actId="20577"/>
          <ac:spMkLst>
            <pc:docMk/>
            <pc:sldMk cId="0" sldId="256"/>
            <ac:spMk id="17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274176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1. Composants Symfony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est composé de nombreux </a:t>
            </a:r>
            <a:r>
              <a:rPr lang="fr-FR" b="1" dirty="0"/>
              <a:t>composants réutilisables</a:t>
            </a:r>
            <a:r>
              <a:rPr lang="fr-FR" dirty="0"/>
              <a:t>. Voici quelques-uns des plus importants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HttpFoundation</a:t>
            </a:r>
            <a:r>
              <a:rPr lang="fr-FR" dirty="0"/>
              <a:t> : Gère les requêtes HTTP (</a:t>
            </a:r>
            <a:r>
              <a:rPr lang="fr-FR" dirty="0" err="1"/>
              <a:t>Request</a:t>
            </a:r>
            <a:r>
              <a:rPr lang="fr-FR" dirty="0"/>
              <a:t>) et les réponses (</a:t>
            </a:r>
            <a:r>
              <a:rPr lang="fr-FR" dirty="0" err="1"/>
              <a:t>Response</a:t>
            </a:r>
            <a:r>
              <a:rPr lang="fr-FR" dirty="0"/>
              <a:t>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Routing</a:t>
            </a:r>
            <a:r>
              <a:rPr lang="fr-FR" dirty="0"/>
              <a:t> : Permet de définir des routes associées à des actions de contrôleurs.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EventDispatcher</a:t>
            </a:r>
            <a:r>
              <a:rPr lang="fr-FR" dirty="0"/>
              <a:t> : Met en place un système d’événements pour rendre l'application plus modulaire.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DependencyInjection</a:t>
            </a:r>
            <a:r>
              <a:rPr lang="fr-FR" dirty="0"/>
              <a:t> : Facilite l'injection de dépendances grâce à un conteneur de services.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Twig</a:t>
            </a:r>
            <a:r>
              <a:rPr lang="fr-FR" dirty="0"/>
              <a:t> : Moteur de templating performant et sécurisé.</a:t>
            </a:r>
          </a:p>
          <a:p>
            <a:r>
              <a:rPr lang="fr-FR" b="1" dirty="0"/>
              <a:t>2. Le Kernel et la Configuration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Kernel</a:t>
            </a:r>
            <a:r>
              <a:rPr lang="fr-FR" dirty="0"/>
              <a:t> : Le noyau de l'application Symfony initialise et configure tous les services.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Environnements</a:t>
            </a:r>
            <a:r>
              <a:rPr lang="fr-FR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dev : pour le développement (</a:t>
            </a:r>
            <a:r>
              <a:rPr lang="fr-FR" dirty="0" err="1"/>
              <a:t>debug</a:t>
            </a:r>
            <a:r>
              <a:rPr lang="fr-FR" dirty="0"/>
              <a:t> activé).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prod : pour la production (performances optimisées).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test : pour les tests unitaires et fonctionnels.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Configuration</a:t>
            </a:r>
            <a:r>
              <a:rPr lang="fr-FR" dirty="0"/>
              <a:t> : Utilisation des formats </a:t>
            </a:r>
            <a:r>
              <a:rPr lang="fr-FR" b="1" dirty="0"/>
              <a:t>YAML</a:t>
            </a:r>
            <a:r>
              <a:rPr lang="fr-FR" dirty="0"/>
              <a:t>, </a:t>
            </a:r>
            <a:r>
              <a:rPr lang="fr-FR" b="1" dirty="0"/>
              <a:t>XML</a:t>
            </a:r>
            <a:r>
              <a:rPr lang="fr-FR" dirty="0"/>
              <a:t>, ou </a:t>
            </a:r>
            <a:r>
              <a:rPr lang="fr-FR" b="1" dirty="0"/>
              <a:t>PHP</a:t>
            </a:r>
            <a:r>
              <a:rPr lang="fr-FR" dirty="0"/>
              <a:t> pour gérer les paramètres de l'application.</a:t>
            </a:r>
          </a:p>
          <a:p>
            <a:r>
              <a:rPr lang="fr-FR" b="1" dirty="0"/>
              <a:t>3. Bundles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Bundle</a:t>
            </a:r>
            <a:r>
              <a:rPr lang="fr-FR" dirty="0"/>
              <a:t> : Un package modulaire qui encapsule des fonctionnalités (équivalent des plugins).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permet d’utiliser des </a:t>
            </a:r>
            <a:r>
              <a:rPr lang="fr-FR" b="1" dirty="0"/>
              <a:t>Bundles tiers</a:t>
            </a:r>
            <a:r>
              <a:rPr lang="fr-FR" dirty="0"/>
              <a:t> (par exemple, </a:t>
            </a:r>
            <a:r>
              <a:rPr lang="fr-FR" dirty="0" err="1"/>
              <a:t>DoctrineBundle</a:t>
            </a:r>
            <a:r>
              <a:rPr lang="fr-FR" dirty="0"/>
              <a:t>, </a:t>
            </a:r>
            <a:r>
              <a:rPr lang="fr-FR" dirty="0" err="1"/>
              <a:t>TwigBundle</a:t>
            </a:r>
            <a:r>
              <a:rPr lang="fr-FR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Création d'un Bundle personnalisé</a:t>
            </a:r>
            <a:r>
              <a:rPr lang="fr-FR" dirty="0"/>
              <a:t> : Organiser le code sous forme modulaire pour réutiliser des fonctionnalités.</a:t>
            </a:r>
          </a:p>
          <a:p>
            <a:r>
              <a:rPr lang="fr-FR" b="1" dirty="0"/>
              <a:t>4. ORM avec Doctrine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Doctrine est l'ORM par défaut de Symfony pour manipuler les bases de données.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Entités</a:t>
            </a:r>
            <a:r>
              <a:rPr lang="fr-FR" dirty="0"/>
              <a:t> : Classes PHP représentant les tables en base de données.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 err="1"/>
              <a:t>EntityManager</a:t>
            </a:r>
            <a:r>
              <a:rPr lang="fr-FR" dirty="0"/>
              <a:t> : Interface pour gérer les opérations CRUD (</a:t>
            </a:r>
            <a:r>
              <a:rPr lang="fr-FR" dirty="0" err="1"/>
              <a:t>Create</a:t>
            </a:r>
            <a:r>
              <a:rPr lang="fr-FR" dirty="0"/>
              <a:t>, Read, Update, </a:t>
            </a:r>
            <a:r>
              <a:rPr lang="fr-FR" dirty="0" err="1"/>
              <a:t>Delete</a:t>
            </a:r>
            <a:r>
              <a:rPr lang="fr-FR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Migrations</a:t>
            </a:r>
            <a:r>
              <a:rPr lang="fr-FR" dirty="0"/>
              <a:t> : Synchronisation du schéma de base de données à partir du code des entités.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Relations</a:t>
            </a:r>
            <a:r>
              <a:rPr lang="fr-FR" dirty="0"/>
              <a:t> : Gérer les relations </a:t>
            </a:r>
            <a:r>
              <a:rPr lang="fr-FR" dirty="0" err="1"/>
              <a:t>OneToOne</a:t>
            </a:r>
            <a:r>
              <a:rPr lang="fr-FR" dirty="0"/>
              <a:t>, </a:t>
            </a:r>
            <a:r>
              <a:rPr lang="fr-FR" dirty="0" err="1"/>
              <a:t>OneToMany</a:t>
            </a:r>
            <a:r>
              <a:rPr lang="fr-FR" dirty="0"/>
              <a:t>, et </a:t>
            </a:r>
            <a:r>
              <a:rPr lang="fr-FR" dirty="0" err="1"/>
              <a:t>ManyToMany</a:t>
            </a:r>
            <a:r>
              <a:rPr lang="fr-FR" dirty="0"/>
              <a:t> entre les entités.</a:t>
            </a:r>
          </a:p>
          <a:p>
            <a:r>
              <a:rPr lang="fr-FR" b="1" dirty="0"/>
              <a:t>5. Système de Templating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 err="1"/>
              <a:t>Twig</a:t>
            </a:r>
            <a:r>
              <a:rPr lang="fr-FR" dirty="0"/>
              <a:t> est le moteur de </a:t>
            </a:r>
            <a:r>
              <a:rPr lang="fr-FR" dirty="0" err="1"/>
              <a:t>templates</a:t>
            </a:r>
            <a:r>
              <a:rPr lang="fr-FR" dirty="0"/>
              <a:t> de Symfony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Syntaxe claire et sécurisée.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Héritage de </a:t>
            </a:r>
            <a:r>
              <a:rPr lang="fr-FR" b="1" dirty="0" err="1"/>
              <a:t>templates</a:t>
            </a:r>
            <a:r>
              <a:rPr lang="fr-FR" dirty="0"/>
              <a:t> pour réutiliser le header/</a:t>
            </a:r>
            <a:r>
              <a:rPr lang="fr-FR" dirty="0" err="1"/>
              <a:t>footer</a:t>
            </a:r>
            <a:r>
              <a:rPr lang="fr-FR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Filtres et fonctions (ex. date, </a:t>
            </a:r>
            <a:r>
              <a:rPr lang="fr-FR" dirty="0" err="1"/>
              <a:t>length</a:t>
            </a:r>
            <a:r>
              <a:rPr lang="fr-FR" dirty="0"/>
              <a:t>, </a:t>
            </a:r>
            <a:r>
              <a:rPr lang="fr-FR" dirty="0" err="1"/>
              <a:t>include</a:t>
            </a:r>
            <a:r>
              <a:rPr lang="fr-FR" dirty="0"/>
              <a:t>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Extensions </a:t>
            </a:r>
            <a:r>
              <a:rPr lang="fr-FR" b="1" dirty="0" err="1"/>
              <a:t>Twig</a:t>
            </a:r>
            <a:r>
              <a:rPr lang="fr-FR" dirty="0"/>
              <a:t> : Créer des filtres et fonctions personnalisés.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Débogage</a:t>
            </a:r>
            <a:r>
              <a:rPr lang="fr-FR" dirty="0"/>
              <a:t> avec la barre d'outils Symfony ({{ dump() }}).</a:t>
            </a:r>
          </a:p>
          <a:p>
            <a:r>
              <a:rPr lang="fr-FR" b="1" dirty="0"/>
              <a:t>6. Formulaires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Le composant </a:t>
            </a:r>
            <a:r>
              <a:rPr lang="fr-FR" dirty="0" err="1"/>
              <a:t>Form</a:t>
            </a:r>
            <a:r>
              <a:rPr lang="fr-FR" dirty="0"/>
              <a:t> de Symfony simplifie la création et la gestion des formulaires.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Création de formulaires</a:t>
            </a:r>
            <a:r>
              <a:rPr lang="fr-FR" dirty="0"/>
              <a:t> avec </a:t>
            </a:r>
            <a:r>
              <a:rPr lang="fr-FR" dirty="0" err="1"/>
              <a:t>FormBuilderInterface</a:t>
            </a:r>
            <a:r>
              <a:rPr lang="fr-FR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Validation</a:t>
            </a:r>
            <a:r>
              <a:rPr lang="fr-FR" dirty="0"/>
              <a:t> des champs grâce aux </a:t>
            </a:r>
            <a:r>
              <a:rPr lang="fr-FR" b="1" dirty="0"/>
              <a:t>contraintes</a:t>
            </a:r>
            <a:r>
              <a:rPr lang="fr-FR" dirty="0"/>
              <a:t> (ex. </a:t>
            </a:r>
            <a:r>
              <a:rPr lang="fr-FR" dirty="0" err="1"/>
              <a:t>NotBlank</a:t>
            </a:r>
            <a:r>
              <a:rPr lang="fr-FR" dirty="0"/>
              <a:t>, Email).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Formulaires imbriqués</a:t>
            </a:r>
            <a:r>
              <a:rPr lang="fr-FR" dirty="0"/>
              <a:t> pour les entités liées.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Événements</a:t>
            </a:r>
            <a:r>
              <a:rPr lang="fr-FR" dirty="0"/>
              <a:t> : PRE_SUBMIT, POST_SUBMIT pour ajouter de la logique.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5906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b="1" dirty="0"/>
              <a:t>7. Sécurité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Composant Security pour gérer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Authentification</a:t>
            </a:r>
            <a:r>
              <a:rPr lang="fr-FR" dirty="0"/>
              <a:t> : Gestion des utilisateurs (login/</a:t>
            </a:r>
            <a:r>
              <a:rPr lang="fr-FR" dirty="0" err="1"/>
              <a:t>password</a:t>
            </a:r>
            <a:r>
              <a:rPr lang="fr-FR" dirty="0"/>
              <a:t>, JWT).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Autorisation</a:t>
            </a:r>
            <a:r>
              <a:rPr lang="fr-FR" dirty="0"/>
              <a:t> : Définir des </a:t>
            </a:r>
            <a:r>
              <a:rPr lang="fr-FR" b="1" dirty="0"/>
              <a:t>rôles</a:t>
            </a:r>
            <a:r>
              <a:rPr lang="fr-FR" dirty="0"/>
              <a:t> et des accès (ROLE_ADMIN, ROLE_USER).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Firewall</a:t>
            </a:r>
            <a:r>
              <a:rPr lang="fr-FR" dirty="0"/>
              <a:t> : Bloque ou redirige les requêtes non autorisées.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Voter</a:t>
            </a:r>
            <a:r>
              <a:rPr lang="fr-FR" dirty="0"/>
              <a:t> : Découpler la logique d'autorisation pour des décisions complexes.</a:t>
            </a:r>
          </a:p>
          <a:p>
            <a:r>
              <a:rPr lang="fr-FR" b="1" dirty="0"/>
              <a:t>8. Services et Conteneur d'Injection de Dépendances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utilise un </a:t>
            </a:r>
            <a:r>
              <a:rPr lang="fr-FR" b="1" dirty="0"/>
              <a:t>conteneur de services</a:t>
            </a:r>
            <a:r>
              <a:rPr lang="fr-FR" dirty="0"/>
              <a:t> pour enregistrer et injecter les dépendances.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Définition des services</a:t>
            </a:r>
            <a:r>
              <a:rPr lang="fr-FR" dirty="0"/>
              <a:t> dans des fichiers YAML ou PHP.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 err="1"/>
              <a:t>Autowiring</a:t>
            </a:r>
            <a:r>
              <a:rPr lang="fr-FR" dirty="0"/>
              <a:t> : Symfony détecte automatiquement les dépendances nécessaires dans les constructeurs.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Services privés et publics</a:t>
            </a:r>
            <a:r>
              <a:rPr lang="fr-FR" dirty="0"/>
              <a:t> : Limiter l'accès aux services.</a:t>
            </a:r>
          </a:p>
          <a:p>
            <a:r>
              <a:rPr lang="fr-FR" b="1" dirty="0"/>
              <a:t>9. Commandes et Console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propose une </a:t>
            </a:r>
            <a:r>
              <a:rPr lang="fr-FR" b="1" dirty="0"/>
              <a:t>console CLI</a:t>
            </a:r>
            <a:r>
              <a:rPr lang="fr-FR" dirty="0"/>
              <a:t> pour exécuter des commandes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bin/console </a:t>
            </a:r>
            <a:r>
              <a:rPr lang="fr-FR" dirty="0" err="1"/>
              <a:t>list</a:t>
            </a:r>
            <a:r>
              <a:rPr lang="fr-FR" dirty="0"/>
              <a:t> : Liste des commandes disponibles.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bin/console </a:t>
            </a:r>
            <a:r>
              <a:rPr lang="fr-FR" dirty="0" err="1"/>
              <a:t>debug:router</a:t>
            </a:r>
            <a:r>
              <a:rPr lang="fr-FR" dirty="0"/>
              <a:t> : Déboguer le routage.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Création de commandes personnalisées</a:t>
            </a:r>
            <a:r>
              <a:rPr lang="fr-FR" dirty="0"/>
              <a:t> pour automatiser des tâches (ex. import de données, nettoyage de logs).</a:t>
            </a:r>
          </a:p>
          <a:p>
            <a:r>
              <a:rPr lang="fr-FR" b="1" dirty="0"/>
              <a:t>10. Tests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permet d'écrire des </a:t>
            </a:r>
            <a:r>
              <a:rPr lang="fr-FR" b="1" dirty="0"/>
              <a:t>tests unitaires</a:t>
            </a:r>
            <a:r>
              <a:rPr lang="fr-FR" dirty="0"/>
              <a:t> et </a:t>
            </a:r>
            <a:r>
              <a:rPr lang="fr-FR" b="1" dirty="0"/>
              <a:t>fonctionnels</a:t>
            </a:r>
            <a:r>
              <a:rPr lang="fr-FR" dirty="0"/>
              <a:t> avec </a:t>
            </a:r>
            <a:r>
              <a:rPr lang="fr-FR" dirty="0" err="1"/>
              <a:t>PHPUnit</a:t>
            </a:r>
            <a:r>
              <a:rPr lang="fr-FR" dirty="0"/>
              <a:t>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Tests unitaires</a:t>
            </a:r>
            <a:r>
              <a:rPr lang="fr-FR" dirty="0"/>
              <a:t> : Tester les classes et services individuellement.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Tests fonctionnels</a:t>
            </a:r>
            <a:r>
              <a:rPr lang="fr-FR" dirty="0"/>
              <a:t> : Simuler des requêtes HTTP pour vérifier le bon fonctionnement de l'application.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/>
              <a:t>Fixtures</a:t>
            </a:r>
            <a:r>
              <a:rPr lang="fr-FR" dirty="0"/>
              <a:t> : Préparer des jeux de données pour les tests (utilisation de </a:t>
            </a:r>
            <a:r>
              <a:rPr lang="fr-FR" dirty="0" err="1"/>
              <a:t>DoctrineFixturesBundle</a:t>
            </a:r>
            <a:r>
              <a:rPr lang="fr-FR" dirty="0"/>
              <a:t>).</a:t>
            </a:r>
          </a:p>
          <a:p>
            <a:r>
              <a:rPr lang="fr-FR" b="1" dirty="0"/>
              <a:t>11. API et REST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Symfony permet de créer des </a:t>
            </a:r>
            <a:r>
              <a:rPr lang="fr-FR" b="1" dirty="0"/>
              <a:t>API REST</a:t>
            </a:r>
            <a:r>
              <a:rPr lang="fr-FR" dirty="0"/>
              <a:t> facilement grâce aux composants 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Retourner des </a:t>
            </a:r>
            <a:r>
              <a:rPr lang="fr-FR" b="1" dirty="0"/>
              <a:t>réponses JSON</a:t>
            </a:r>
            <a:r>
              <a:rPr lang="fr-FR" dirty="0"/>
              <a:t> avec </a:t>
            </a:r>
            <a:r>
              <a:rPr lang="fr-FR" dirty="0" err="1"/>
              <a:t>JsonResponse</a:t>
            </a:r>
            <a:r>
              <a:rPr lang="fr-FR" dirty="0"/>
              <a:t>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b="1" dirty="0" err="1"/>
              <a:t>Serialisation</a:t>
            </a:r>
            <a:r>
              <a:rPr lang="fr-FR" dirty="0"/>
              <a:t> des objets avec le composant </a:t>
            </a:r>
            <a:r>
              <a:rPr lang="fr-FR" dirty="0" err="1"/>
              <a:t>Serializer</a:t>
            </a:r>
            <a:r>
              <a:rPr lang="fr-FR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API Platform</a:t>
            </a:r>
            <a:r>
              <a:rPr lang="fr-FR" dirty="0"/>
              <a:t> : Un outil dédié basé sur Symfony pour créer rapidement des API robustes et documentées.</a:t>
            </a:r>
          </a:p>
          <a:p>
            <a:r>
              <a:rPr lang="fr-FR" b="1" dirty="0"/>
              <a:t>12. Meilleures Pratiques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/>
              <a:t>Respecter les </a:t>
            </a:r>
            <a:r>
              <a:rPr lang="fr-FR" b="1" dirty="0"/>
              <a:t>normes PSR</a:t>
            </a:r>
            <a:r>
              <a:rPr lang="fr-FR" dirty="0"/>
              <a:t> (PSR-4 pour l'</a:t>
            </a:r>
            <a:r>
              <a:rPr lang="fr-FR" dirty="0" err="1"/>
              <a:t>autoloading</a:t>
            </a:r>
            <a:r>
              <a:rPr lang="fr-FR" dirty="0"/>
              <a:t>, PSR-12 pour l'indentation).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Gestion des erreurs</a:t>
            </a:r>
            <a:r>
              <a:rPr lang="fr-FR" dirty="0"/>
              <a:t> : Utiliser des exceptions pour éviter les die() ou </a:t>
            </a:r>
            <a:r>
              <a:rPr lang="fr-FR" dirty="0" err="1"/>
              <a:t>var_dump</a:t>
            </a:r>
            <a:r>
              <a:rPr lang="fr-FR" dirty="0"/>
              <a:t>().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 err="1"/>
              <a:t>Debugging</a:t>
            </a:r>
            <a:r>
              <a:rPr lang="fr-FR" dirty="0"/>
              <a:t> : Utilisation du profiler Symfony pour analyser les performances et les erreurs.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Optimisation des performances</a:t>
            </a:r>
            <a:r>
              <a:rPr lang="fr-FR" dirty="0"/>
              <a:t> : Cache HTTP, </a:t>
            </a:r>
            <a:r>
              <a:rPr lang="fr-FR" dirty="0" err="1"/>
              <a:t>opcache</a:t>
            </a:r>
            <a:r>
              <a:rPr lang="fr-FR" dirty="0"/>
              <a:t>, et utilisation de Symfony Profiler.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06569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87904-DB63-CB4F-97CA-9592DF5E3C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5262580-6D98-53A5-CFFC-B9532BA265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EB3AEE7D-BF3B-6984-C3F9-3E30BF51A3C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2256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E8285C-C5BE-08D9-4936-ECB7D59C4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DC6A5FF-3505-5E4D-BE39-DED9B30427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9FD19B6F-844C-0A32-4BF0-E503BA3131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254847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12268950"/>
            <a:ext cx="21971000" cy="66040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spcBef>
                <a:spcPts val="0"/>
              </a:spcBef>
              <a:buSzTx/>
              <a:buNone/>
              <a:defRPr sz="3300">
                <a:latin typeface="Produkt Light"/>
                <a:ea typeface="Produkt Light"/>
                <a:cs typeface="Produkt Light"/>
                <a:sym typeface="Produkt Light"/>
              </a:defRPr>
            </a:lvl1pPr>
          </a:lstStyle>
          <a:p>
            <a:r>
              <a:t>Auteur et date</a:t>
            </a:r>
          </a:p>
        </p:txBody>
      </p:sp>
      <p:sp>
        <p:nvSpPr>
          <p:cNvPr id="12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353300"/>
            <a:ext cx="21971000" cy="2006600"/>
          </a:xfrm>
          <a:prstGeom prst="rect">
            <a:avLst/>
          </a:prstGeom>
        </p:spPr>
        <p:txBody>
          <a:bodyPr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  <a:lvl2pPr marL="0" indent="4572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2pPr>
            <a:lvl3pPr marL="0" indent="9144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3pPr>
            <a:lvl4pPr marL="0" indent="13716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4pPr>
            <a:lvl5pPr marL="0" indent="182880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2616200"/>
            <a:ext cx="21971004" cy="4648200"/>
          </a:xfrm>
          <a:prstGeom prst="rect">
            <a:avLst/>
          </a:prstGeom>
        </p:spPr>
        <p:txBody>
          <a:bodyPr anchor="b"/>
          <a:lstStyle>
            <a:lvl1pPr defTabSz="355600">
              <a:defRPr sz="12000" spc="-119"/>
            </a:lvl1pPr>
          </a:lstStyle>
          <a:p>
            <a:r>
              <a:t>Titre de la présentation</a:t>
            </a:r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pet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7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, vidéo direct, gra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9779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8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9779000" cy="168910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3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24100"/>
            <a:ext cx="21971000" cy="10033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spcBef>
                <a:spcPts val="0"/>
              </a:spcBef>
              <a:buSzTx/>
              <a:buNone/>
              <a:defRPr sz="5500">
                <a:latin typeface="+mn-lt"/>
                <a:ea typeface="+mn-ea"/>
                <a:cs typeface="+mn-cs"/>
                <a:sym typeface="Produkt Extralight"/>
              </a:defRPr>
            </a:lvl1pPr>
          </a:lstStyle>
          <a:p>
            <a:r>
              <a:t>Sous-titre de diapositive</a:t>
            </a:r>
          </a:p>
        </p:txBody>
      </p:sp>
      <p:sp>
        <p:nvSpPr>
          <p:cNvPr id="100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10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1206500" y="635000"/>
            <a:ext cx="21971000" cy="1689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23538179" y="12443459"/>
            <a:ext cx="408941" cy="444501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r" defTabSz="584200">
              <a:spcBef>
                <a:spcPts val="0"/>
              </a:spcBef>
              <a:defRPr sz="2000"/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5" r:id="rId3"/>
    <p:sldLayoutId id="2147483656" r:id="rId4"/>
    <p:sldLayoutId id="2147483658" r:id="rId5"/>
  </p:sldLayoutIdLst>
  <p:transition spd="med"/>
  <p:txStyles>
    <p:titleStyle>
      <a:lvl1pPr marL="0" marR="0" indent="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1pPr>
      <a:lvl2pPr marL="0" marR="0" indent="457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2pPr>
      <a:lvl3pPr marL="0" marR="0" indent="914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3pPr>
      <a:lvl4pPr marL="0" marR="0" indent="1371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4pPr>
      <a:lvl5pPr marL="0" marR="0" indent="18288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5pPr>
      <a:lvl6pPr marL="0" marR="0" indent="22860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6pPr>
      <a:lvl7pPr marL="0" marR="0" indent="27432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7pPr>
      <a:lvl8pPr marL="0" marR="0" indent="32004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8pPr>
      <a:lvl9pPr marL="0" marR="0" indent="3657600" algn="l" defTabSz="2438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0" b="0" i="0" u="none" strike="noStrike" cap="none" spc="-100" baseline="0">
          <a:solidFill>
            <a:schemeClr val="accent1">
              <a:satOff val="-9155"/>
              <a:lumOff val="-32673"/>
            </a:schemeClr>
          </a:solidFill>
          <a:uFillTx/>
          <a:latin typeface="+mn-lt"/>
          <a:ea typeface="+mn-ea"/>
          <a:cs typeface="+mn-cs"/>
          <a:sym typeface="Produkt Extralight"/>
        </a:defRPr>
      </a:lvl9pPr>
    </p:titleStyle>
    <p:bodyStyle>
      <a:lvl1pPr marL="457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1pPr>
      <a:lvl2pPr marL="914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2pPr>
      <a:lvl3pPr marL="1371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3pPr>
      <a:lvl4pPr marL="1828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4pPr>
      <a:lvl5pPr marL="22860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5pPr>
      <a:lvl6pPr marL="27432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6pPr>
      <a:lvl7pPr marL="32004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7pPr>
      <a:lvl8pPr marL="36576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8pPr>
      <a:lvl9pPr marL="4114800" marR="0" indent="-457200" algn="l" defTabSz="355600" rtl="0" latinLnBrk="0">
        <a:lnSpc>
          <a:spcPct val="100000"/>
        </a:lnSpc>
        <a:spcBef>
          <a:spcPts val="4700"/>
        </a:spcBef>
        <a:spcAft>
          <a:spcPts val="0"/>
        </a:spcAft>
        <a:buClrTx/>
        <a:buSzPct val="100000"/>
        <a:buFontTx/>
        <a:buChar char="•"/>
        <a:tabLst/>
        <a:defRPr sz="4000" b="0" i="0" u="none" strike="noStrike" cap="none" spc="0" baseline="0">
          <a:solidFill>
            <a:schemeClr val="accent1">
              <a:satOff val="-9155"/>
              <a:lumOff val="-32673"/>
            </a:schemeClr>
          </a:solidFill>
          <a:uFillTx/>
          <a:latin typeface="Avenir Next Regular"/>
          <a:ea typeface="Avenir Next Regular"/>
          <a:cs typeface="Avenir Next Regular"/>
          <a:sym typeface="Avenir Next Regular"/>
        </a:defRPr>
      </a:lvl9pPr>
    </p:bodyStyle>
    <p:otherStyle>
      <a:lvl1pPr marL="0" marR="0" indent="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1pPr>
      <a:lvl2pPr marL="0" marR="0" indent="457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2pPr>
      <a:lvl3pPr marL="0" marR="0" indent="914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3pPr>
      <a:lvl4pPr marL="0" marR="0" indent="1371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4pPr>
      <a:lvl5pPr marL="0" marR="0" indent="18288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5pPr>
      <a:lvl6pPr marL="0" marR="0" indent="22860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6pPr>
      <a:lvl7pPr marL="0" marR="0" indent="27432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7pPr>
      <a:lvl8pPr marL="0" marR="0" indent="32004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8pPr>
      <a:lvl9pPr marL="0" marR="0" indent="3657600" algn="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0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Avenir Next Regular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Thibault Vinchent - lundi 24 juin au mercredi 26 juin 2024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dirty="0"/>
              <a:t>Thibault </a:t>
            </a:r>
            <a:r>
              <a:rPr dirty="0" err="1"/>
              <a:t>Vinchen</a:t>
            </a:r>
            <a:r>
              <a:rPr lang="fr-FR" dirty="0"/>
              <a:t>t</a:t>
            </a:r>
            <a:endParaRPr dirty="0"/>
          </a:p>
        </p:txBody>
      </p:sp>
      <p:sp>
        <p:nvSpPr>
          <p:cNvPr id="172" name="Ingénieurie des besoins &amp; Analyse de l’existant"/>
          <p:cNvSpPr txBox="1">
            <a:spLocks noGrp="1"/>
          </p:cNvSpPr>
          <p:nvPr>
            <p:ph type="subTitle" sz="quarter" idx="1"/>
          </p:nvPr>
        </p:nvSpPr>
        <p:spPr>
          <a:xfrm>
            <a:off x="1206498" y="8832850"/>
            <a:ext cx="21971001" cy="2006600"/>
          </a:xfrm>
          <a:prstGeom prst="rect">
            <a:avLst/>
          </a:prstGeom>
        </p:spPr>
        <p:txBody>
          <a:bodyPr/>
          <a:lstStyle/>
          <a:p>
            <a:r>
              <a:rPr lang="fr-FR" dirty="0"/>
              <a:t>SN2</a:t>
            </a:r>
            <a:endParaRPr dirty="0"/>
          </a:p>
        </p:txBody>
      </p:sp>
      <p:sp>
        <p:nvSpPr>
          <p:cNvPr id="173" name="Consultante…"/>
          <p:cNvSpPr txBox="1">
            <a:spLocks noGrp="1"/>
          </p:cNvSpPr>
          <p:nvPr>
            <p:ph type="ctrTitle"/>
          </p:nvPr>
        </p:nvSpPr>
        <p:spPr>
          <a:xfrm>
            <a:off x="1206498" y="3567422"/>
            <a:ext cx="21971004" cy="5176528"/>
          </a:xfrm>
          <a:prstGeom prst="rect">
            <a:avLst/>
          </a:prstGeom>
        </p:spPr>
        <p:txBody>
          <a:bodyPr/>
          <a:lstStyle/>
          <a:p>
            <a:pPr defTabSz="184911">
              <a:defRPr sz="10971" spc="-109"/>
            </a:pPr>
            <a:r>
              <a:rPr lang="fr-FR" dirty="0"/>
              <a:t>Symfony</a:t>
            </a:r>
            <a:endParaRPr dirty="0"/>
          </a:p>
        </p:txBody>
      </p:sp>
      <p:pic>
        <p:nvPicPr>
          <p:cNvPr id="174" name="EPSI_POS_RVB.png" descr="EPSI_POS_RVB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4452" y="858098"/>
            <a:ext cx="4873212" cy="180956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/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dirty="0" err="1"/>
              <a:t>Programme</a:t>
            </a:r>
            <a:r>
              <a:rPr lang="fr-FR" dirty="0"/>
              <a:t> faisant suite au cours « PHP MVC »</a:t>
            </a:r>
            <a:endParaRPr dirty="0"/>
          </a:p>
        </p:txBody>
      </p:sp>
      <p:sp>
        <p:nvSpPr>
          <p:cNvPr id="181" name="Ingénieurie des besoins &amp; Analyse de l’existan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/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Concepts à maitriser avant d’aller plus loin</a:t>
            </a:r>
          </a:p>
          <a:p>
            <a:r>
              <a:rPr lang="fr-FR" dirty="0"/>
              <a:t>Concepts propres à Symfony</a:t>
            </a:r>
          </a:p>
          <a:p>
            <a:r>
              <a:rPr lang="fr-FR" dirty="0"/>
              <a:t>Installation de Symfony &amp; Parcours de la structure</a:t>
            </a:r>
          </a:p>
          <a:p>
            <a:r>
              <a:rPr lang="fr-FR" dirty="0"/>
              <a:t>Déploiement d’une application basique</a:t>
            </a:r>
          </a:p>
          <a:p>
            <a:r>
              <a:rPr lang="fr-FR" dirty="0"/>
              <a:t>Création des ponts entre la BDD et Symfony via le CLI et l’ORM Doctrine</a:t>
            </a:r>
          </a:p>
          <a:p>
            <a:r>
              <a:rPr lang="fr-FR" dirty="0"/>
              <a:t>Mise en place des interfaces avec TWIG et des interactions CRUD</a:t>
            </a:r>
          </a:p>
          <a:p>
            <a:r>
              <a:rPr lang="fr-FR" dirty="0"/>
              <a:t>Création d’une application type Discord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0BC1E9-F87D-95B0-A0DF-4C0079B3E4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2545F45A-631F-A0E9-74D1-E3FF433ED99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Concepts à maitriser avant d’aller plus loin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8B448F1E-5605-A1A2-5253-C5BF336AD3E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84DC1390-0BA2-FF74-7D69-210757F827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Bases de PHP avec MySQL</a:t>
            </a:r>
          </a:p>
          <a:p>
            <a:r>
              <a:rPr lang="fr-FR" dirty="0"/>
              <a:t>Architecture Modèle Vue Contrôler</a:t>
            </a:r>
          </a:p>
          <a:p>
            <a:pPr lvl="1"/>
            <a:r>
              <a:rPr lang="fr-FR" dirty="0"/>
              <a:t>Bonnes pratiques (EN, PSR-2, </a:t>
            </a:r>
            <a:r>
              <a:rPr lang="fr-FR" dirty="0" err="1"/>
              <a:t>namespaces</a:t>
            </a:r>
            <a:r>
              <a:rPr lang="fr-FR" dirty="0"/>
              <a:t> etc.)</a:t>
            </a:r>
          </a:p>
          <a:p>
            <a:pPr lvl="1"/>
            <a:r>
              <a:rPr lang="fr-FR" dirty="0"/>
              <a:t>Notion de templating et de </a:t>
            </a:r>
            <a:r>
              <a:rPr lang="fr-FR" dirty="0" err="1"/>
              <a:t>routing</a:t>
            </a:r>
            <a:endParaRPr lang="fr-FR" dirty="0"/>
          </a:p>
          <a:p>
            <a:pPr lvl="1"/>
            <a:r>
              <a:rPr lang="fr-FR" dirty="0"/>
              <a:t>Gestion des erreurs</a:t>
            </a:r>
          </a:p>
          <a:p>
            <a:pPr lvl="1"/>
            <a:r>
              <a:rPr lang="fr-FR" dirty="0"/>
              <a:t>Bases De Données relationnelles et requête SQL avancées</a:t>
            </a:r>
          </a:p>
          <a:p>
            <a:pPr lvl="1"/>
            <a:r>
              <a:rPr lang="fr-FR" dirty="0"/>
              <a:t>Notion de programmation Orientée Objet et UML</a:t>
            </a:r>
          </a:p>
        </p:txBody>
      </p:sp>
    </p:spTree>
    <p:extLst>
      <p:ext uri="{BB962C8B-B14F-4D97-AF65-F5344CB8AC3E}">
        <p14:creationId xmlns:p14="http://schemas.microsoft.com/office/powerpoint/2010/main" val="337009095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8C8E32-CC44-E150-ACC9-E6377D5100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98236AD0-26F2-7C5C-EF44-3A7A32DD7788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r>
              <a:rPr lang="fr-FR" dirty="0"/>
              <a:t>Concepts propres à Symfony 1/2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D7DD9AD-E1A1-D4A2-C6F9-33EB3C1663F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435BE56F-2DEE-85B2-F14D-E857A21E4BB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Composants Symfony</a:t>
            </a:r>
          </a:p>
          <a:p>
            <a:r>
              <a:rPr lang="fr-FR" dirty="0"/>
              <a:t>Le Kernel et la Configuration</a:t>
            </a:r>
          </a:p>
          <a:p>
            <a:r>
              <a:rPr lang="fr-FR" dirty="0"/>
              <a:t>Bundles</a:t>
            </a:r>
          </a:p>
          <a:p>
            <a:r>
              <a:rPr lang="fr-FR" dirty="0"/>
              <a:t>ORM avec Doctrine</a:t>
            </a:r>
          </a:p>
          <a:p>
            <a:r>
              <a:rPr lang="fr-FR" dirty="0"/>
              <a:t>Système de Templating</a:t>
            </a:r>
          </a:p>
          <a:p>
            <a:r>
              <a:rPr lang="fr-FR" dirty="0"/>
              <a:t>Formulaires</a:t>
            </a:r>
          </a:p>
        </p:txBody>
      </p:sp>
    </p:spTree>
    <p:extLst>
      <p:ext uri="{BB962C8B-B14F-4D97-AF65-F5344CB8AC3E}">
        <p14:creationId xmlns:p14="http://schemas.microsoft.com/office/powerpoint/2010/main" val="4125653826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B97E8-816D-3F1E-DAB1-1C5E4CFD46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11C92AC9-C639-7ACF-610D-3ED726960866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Concepts propres à Symfony 2/2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3BF9D19C-A96B-F84B-96A2-EEEAF794B3E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1FD467A9-A93F-56CB-69CC-6BBE3C24324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Sécurité</a:t>
            </a:r>
          </a:p>
          <a:p>
            <a:r>
              <a:rPr lang="fr-FR" dirty="0"/>
              <a:t>Services et Conteneur d'Injection de Dépendances</a:t>
            </a:r>
          </a:p>
          <a:p>
            <a:r>
              <a:rPr lang="fr-FR" dirty="0"/>
              <a:t>Commandes et Console</a:t>
            </a:r>
          </a:p>
          <a:p>
            <a:r>
              <a:rPr lang="fr-FR" dirty="0"/>
              <a:t>Tests</a:t>
            </a:r>
          </a:p>
          <a:p>
            <a:r>
              <a:rPr lang="fr-FR" dirty="0"/>
              <a:t>API et REST</a:t>
            </a:r>
          </a:p>
          <a:p>
            <a:r>
              <a:rPr lang="fr-FR" dirty="0"/>
              <a:t>Meilleures Pratiques</a:t>
            </a:r>
          </a:p>
        </p:txBody>
      </p:sp>
    </p:spTree>
    <p:extLst>
      <p:ext uri="{BB962C8B-B14F-4D97-AF65-F5344CB8AC3E}">
        <p14:creationId xmlns:p14="http://schemas.microsoft.com/office/powerpoint/2010/main" val="3313438156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28B8C035-EF49-F0DC-BC0B-8E5D6E7FB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>
                <a:effectLst/>
              </a:rPr>
              <a:t>1. Premiers pas &amp; installation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4014542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A4EB7-A1AF-A8FB-C201-149BE48D2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CE23790E-5677-9CBF-8954-3D2134CC5AE3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Installation</a:t>
            </a:r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0E6B57DA-53A1-870D-21EF-82B62BF6897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F8CEF84F-01C4-619B-4FC6-282DE1C5A47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 err="1"/>
              <a:t>Php</a:t>
            </a:r>
            <a:r>
              <a:rPr lang="fr-FR" dirty="0"/>
              <a:t> -v</a:t>
            </a:r>
          </a:p>
          <a:p>
            <a:r>
              <a:rPr lang="fr-FR" dirty="0"/>
              <a:t>Composer - -version</a:t>
            </a:r>
          </a:p>
          <a:p>
            <a:r>
              <a:rPr lang="fr-FR" dirty="0"/>
              <a:t>Symfony -v</a:t>
            </a:r>
          </a:p>
        </p:txBody>
      </p:sp>
    </p:spTree>
    <p:extLst>
      <p:ext uri="{BB962C8B-B14F-4D97-AF65-F5344CB8AC3E}">
        <p14:creationId xmlns:p14="http://schemas.microsoft.com/office/powerpoint/2010/main" val="414881111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07C0E-7E65-524A-C92C-61603FA801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0.1. Programme de ces 3 jours">
            <a:extLst>
              <a:ext uri="{FF2B5EF4-FFF2-40B4-BE49-F238E27FC236}">
                <a16:creationId xmlns:a16="http://schemas.microsoft.com/office/drawing/2014/main" id="{6C6C7EBA-05BC-D802-DBB0-29877A2FFE85}"/>
              </a:ext>
            </a:extLst>
          </p:cNvPr>
          <p:cNvSpPr txBox="1">
            <a:spLocks noGrp="1"/>
          </p:cNvSpPr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r>
              <a:rPr lang="fr-FR" dirty="0"/>
              <a:t>Installation de Symfony &amp; Parcours de la structure</a:t>
            </a:r>
          </a:p>
          <a:p>
            <a:endParaRPr lang="fr-FR" dirty="0"/>
          </a:p>
        </p:txBody>
      </p:sp>
      <p:sp>
        <p:nvSpPr>
          <p:cNvPr id="181" name="Ingénieurie des besoins &amp; Analyse de l’existant">
            <a:extLst>
              <a:ext uri="{FF2B5EF4-FFF2-40B4-BE49-F238E27FC236}">
                <a16:creationId xmlns:a16="http://schemas.microsoft.com/office/drawing/2014/main" id="{DD5B609A-E9CC-6EA2-E49D-C29BDF8B79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 defTabSz="825500">
              <a:lnSpc>
                <a:spcPct val="100000"/>
              </a:lnSpc>
              <a:defRPr sz="5500" spc="0"/>
            </a:lvl1pPr>
          </a:lstStyle>
          <a:p>
            <a:r>
              <a:rPr lang="fr-FR" dirty="0"/>
              <a:t>Symfony</a:t>
            </a:r>
          </a:p>
        </p:txBody>
      </p:sp>
      <p:sp>
        <p:nvSpPr>
          <p:cNvPr id="182" name="Jour 1 : Recueillir le besoin…">
            <a:extLst>
              <a:ext uri="{FF2B5EF4-FFF2-40B4-BE49-F238E27FC236}">
                <a16:creationId xmlns:a16="http://schemas.microsoft.com/office/drawing/2014/main" id="{79BAC7F3-D65A-BF2F-7F8B-0E5B8083CE9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06499" y="4248504"/>
            <a:ext cx="21970999" cy="8256012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fr-FR" dirty="0"/>
              <a:t>Installation</a:t>
            </a:r>
          </a:p>
          <a:p>
            <a:pPr lvl="1"/>
            <a:r>
              <a:rPr lang="fr-FR" dirty="0"/>
              <a:t>Symfony new nom-du-projet</a:t>
            </a:r>
          </a:p>
          <a:p>
            <a:r>
              <a:rPr lang="fr-FR" dirty="0"/>
              <a:t>Structure</a:t>
            </a:r>
          </a:p>
          <a:p>
            <a:pPr lvl="1"/>
            <a:r>
              <a:rPr lang="fr-FR" dirty="0"/>
              <a:t>Dossiers </a:t>
            </a:r>
            <a:r>
              <a:rPr lang="fr-FR"/>
              <a:t>et fichiers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591990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38_MinimalistLight">
  <a:themeElements>
    <a:clrScheme name="38_MinimalistLight">
      <a:dk1>
        <a:srgbClr val="53585F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38_MinimalistLight">
  <a:themeElements>
    <a:clrScheme name="38_MinimalistLight">
      <a:dk1>
        <a:srgbClr val="000000"/>
      </a:dk1>
      <a:lt1>
        <a:srgbClr val="FFFFFF"/>
      </a:lt1>
      <a:dk2>
        <a:srgbClr val="53585F"/>
      </a:dk2>
      <a:lt2>
        <a:srgbClr val="D5D5D5"/>
      </a:lt2>
      <a:accent1>
        <a:srgbClr val="9FAABA"/>
      </a:accent1>
      <a:accent2>
        <a:srgbClr val="88A7B2"/>
      </a:accent2>
      <a:accent3>
        <a:srgbClr val="94B9A3"/>
      </a:accent3>
      <a:accent4>
        <a:srgbClr val="F0BE5E"/>
      </a:accent4>
      <a:accent5>
        <a:srgbClr val="D5B7B7"/>
      </a:accent5>
      <a:accent6>
        <a:srgbClr val="B894B1"/>
      </a:accent6>
      <a:hlink>
        <a:srgbClr val="0000FF"/>
      </a:hlink>
      <a:folHlink>
        <a:srgbClr val="FF00FF"/>
      </a:folHlink>
    </a:clrScheme>
    <a:fontScheme name="38_MinimalistLight">
      <a:majorFont>
        <a:latin typeface="Produkt Extralight"/>
        <a:ea typeface="Produkt Extralight"/>
        <a:cs typeface="Produkt Extralight"/>
      </a:majorFont>
      <a:minorFont>
        <a:latin typeface="Produkt Extralight"/>
        <a:ea typeface="Produkt Extralight"/>
        <a:cs typeface="Produkt Extralight"/>
      </a:minorFont>
    </a:fontScheme>
    <a:fmtScheme name="38_Minimalist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>
            <a:satOff val="-9155"/>
            <a:lumOff val="-32673"/>
          </a:schemeClr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>
              <a:satOff val="-9155"/>
              <a:lumOff val="-32673"/>
            </a:schemeClr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355600" rtl="0" fontAlgn="auto" latinLnBrk="0" hangingPunct="0">
          <a:lnSpc>
            <a:spcPct val="100000"/>
          </a:lnSpc>
          <a:spcBef>
            <a:spcPts val="4700"/>
          </a:spcBef>
          <a:spcAft>
            <a:spcPts val="0"/>
          </a:spcAft>
          <a:buClrTx/>
          <a:buSzTx/>
          <a:buFontTx/>
          <a:buNone/>
          <a:tabLst/>
          <a:defRPr kumimoji="0" sz="4000" b="0" i="0" u="none" strike="noStrike" cap="none" spc="0" normalizeH="0" baseline="0">
            <a:ln>
              <a:noFill/>
            </a:ln>
            <a:solidFill>
              <a:schemeClr val="accent1">
                <a:satOff val="-9155"/>
                <a:lumOff val="-32673"/>
              </a:schemeClr>
            </a:solidFill>
            <a:effectLst/>
            <a:uFillTx/>
            <a:latin typeface="Avenir Next Regular"/>
            <a:ea typeface="Avenir Next Regular"/>
            <a:cs typeface="Avenir Next Regular"/>
            <a:sym typeface="Avenir Nex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15111</TotalTime>
  <Words>926</Words>
  <Application>Microsoft Office PowerPoint</Application>
  <PresentationFormat>Personnalisé</PresentationFormat>
  <Paragraphs>117</Paragraphs>
  <Slides>8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Arial</vt:lpstr>
      <vt:lpstr>Avenir Next Regular</vt:lpstr>
      <vt:lpstr>Helvetica Neue</vt:lpstr>
      <vt:lpstr>Produkt Extralight</vt:lpstr>
      <vt:lpstr>Produkt Light</vt:lpstr>
      <vt:lpstr>38_MinimalistLight</vt:lpstr>
      <vt:lpstr>Symfony</vt:lpstr>
      <vt:lpstr>Symfony</vt:lpstr>
      <vt:lpstr>Symfony</vt:lpstr>
      <vt:lpstr>Symfony</vt:lpstr>
      <vt:lpstr>Symfony</vt:lpstr>
      <vt:lpstr>1. Premiers pas &amp; installation</vt:lpstr>
      <vt:lpstr>Symfony</vt:lpstr>
      <vt:lpstr>Symfony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VINCHENT Thibault</dc:creator>
  <cp:lastModifiedBy>VINCHENT Thibault</cp:lastModifiedBy>
  <cp:revision>4</cp:revision>
  <dcterms:modified xsi:type="dcterms:W3CDTF">2024-12-12T08:29:10Z</dcterms:modified>
</cp:coreProperties>
</file>