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80" r:id="rId5"/>
    <p:sldId id="289" r:id="rId6"/>
    <p:sldId id="299" r:id="rId7"/>
    <p:sldId id="290" r:id="rId8"/>
    <p:sldId id="278" r:id="rId9"/>
    <p:sldId id="302" r:id="rId10"/>
    <p:sldId id="303" r:id="rId11"/>
    <p:sldId id="300" r:id="rId12"/>
    <p:sldId id="301" r:id="rId13"/>
    <p:sldId id="304" r:id="rId14"/>
    <p:sldId id="305" r:id="rId1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5D9917-480E-419C-8892-0AFE8084737C}" v="6" dt="2025-04-14T09:21:13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5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HENT Thibault" userId="b919e929-cfef-445e-a456-a3c1568e08ff" providerId="ADAL" clId="{935D9917-480E-419C-8892-0AFE8084737C}"/>
    <pc:docChg chg="custSel addSld delSld modSld sldOrd">
      <pc:chgData name="VINCHENT Thibault" userId="b919e929-cfef-445e-a456-a3c1568e08ff" providerId="ADAL" clId="{935D9917-480E-419C-8892-0AFE8084737C}" dt="2025-04-15T06:44:45.796" v="831" actId="20577"/>
      <pc:docMkLst>
        <pc:docMk/>
      </pc:docMkLst>
      <pc:sldChg chg="del">
        <pc:chgData name="VINCHENT Thibault" userId="b919e929-cfef-445e-a456-a3c1568e08ff" providerId="ADAL" clId="{935D9917-480E-419C-8892-0AFE8084737C}" dt="2025-04-14T08:29:11.113" v="0" actId="47"/>
        <pc:sldMkLst>
          <pc:docMk/>
          <pc:sldMk cId="3220235682" sldId="279"/>
        </pc:sldMkLst>
      </pc:sldChg>
      <pc:sldChg chg="del">
        <pc:chgData name="VINCHENT Thibault" userId="b919e929-cfef-445e-a456-a3c1568e08ff" providerId="ADAL" clId="{935D9917-480E-419C-8892-0AFE8084737C}" dt="2025-04-14T08:36:23.226" v="85" actId="47"/>
        <pc:sldMkLst>
          <pc:docMk/>
          <pc:sldMk cId="1424221770" sldId="281"/>
        </pc:sldMkLst>
      </pc:sldChg>
      <pc:sldChg chg="del">
        <pc:chgData name="VINCHENT Thibault" userId="b919e929-cfef-445e-a456-a3c1568e08ff" providerId="ADAL" clId="{935D9917-480E-419C-8892-0AFE8084737C}" dt="2025-04-14T08:36:44.751" v="87" actId="47"/>
        <pc:sldMkLst>
          <pc:docMk/>
          <pc:sldMk cId="153838601" sldId="288"/>
        </pc:sldMkLst>
      </pc:sldChg>
      <pc:sldChg chg="modSp mod ord">
        <pc:chgData name="VINCHENT Thibault" userId="b919e929-cfef-445e-a456-a3c1568e08ff" providerId="ADAL" clId="{935D9917-480E-419C-8892-0AFE8084737C}" dt="2025-04-15T06:44:45.796" v="831" actId="20577"/>
        <pc:sldMkLst>
          <pc:docMk/>
          <pc:sldMk cId="2637271509" sldId="289"/>
        </pc:sldMkLst>
        <pc:spChg chg="mod">
          <ac:chgData name="VINCHENT Thibault" userId="b919e929-cfef-445e-a456-a3c1568e08ff" providerId="ADAL" clId="{935D9917-480E-419C-8892-0AFE8084737C}" dt="2025-04-15T06:44:45.796" v="831" actId="20577"/>
          <ac:spMkLst>
            <pc:docMk/>
            <pc:sldMk cId="2637271509" sldId="289"/>
            <ac:spMk id="24" creationId="{45731C0F-485A-618A-D277-FBCCC9462750}"/>
          </ac:spMkLst>
        </pc:spChg>
      </pc:sldChg>
      <pc:sldChg chg="del">
        <pc:chgData name="VINCHENT Thibault" userId="b919e929-cfef-445e-a456-a3c1568e08ff" providerId="ADAL" clId="{935D9917-480E-419C-8892-0AFE8084737C}" dt="2025-04-14T08:36:43.477" v="86" actId="47"/>
        <pc:sldMkLst>
          <pc:docMk/>
          <pc:sldMk cId="685778758" sldId="291"/>
        </pc:sldMkLst>
      </pc:sldChg>
      <pc:sldChg chg="del">
        <pc:chgData name="VINCHENT Thibault" userId="b919e929-cfef-445e-a456-a3c1568e08ff" providerId="ADAL" clId="{935D9917-480E-419C-8892-0AFE8084737C}" dt="2025-04-14T08:37:34.611" v="88" actId="47"/>
        <pc:sldMkLst>
          <pc:docMk/>
          <pc:sldMk cId="1081176263" sldId="292"/>
        </pc:sldMkLst>
      </pc:sldChg>
      <pc:sldChg chg="del">
        <pc:chgData name="VINCHENT Thibault" userId="b919e929-cfef-445e-a456-a3c1568e08ff" providerId="ADAL" clId="{935D9917-480E-419C-8892-0AFE8084737C}" dt="2025-04-14T08:37:34.611" v="88" actId="47"/>
        <pc:sldMkLst>
          <pc:docMk/>
          <pc:sldMk cId="2089562648" sldId="293"/>
        </pc:sldMkLst>
      </pc:sldChg>
      <pc:sldChg chg="del">
        <pc:chgData name="VINCHENT Thibault" userId="b919e929-cfef-445e-a456-a3c1568e08ff" providerId="ADAL" clId="{935D9917-480E-419C-8892-0AFE8084737C}" dt="2025-04-14T08:37:34.611" v="88" actId="47"/>
        <pc:sldMkLst>
          <pc:docMk/>
          <pc:sldMk cId="1116420440" sldId="294"/>
        </pc:sldMkLst>
      </pc:sldChg>
      <pc:sldChg chg="del">
        <pc:chgData name="VINCHENT Thibault" userId="b919e929-cfef-445e-a456-a3c1568e08ff" providerId="ADAL" clId="{935D9917-480E-419C-8892-0AFE8084737C}" dt="2025-04-14T08:37:34.611" v="88" actId="47"/>
        <pc:sldMkLst>
          <pc:docMk/>
          <pc:sldMk cId="3301140969" sldId="295"/>
        </pc:sldMkLst>
      </pc:sldChg>
      <pc:sldChg chg="del">
        <pc:chgData name="VINCHENT Thibault" userId="b919e929-cfef-445e-a456-a3c1568e08ff" providerId="ADAL" clId="{935D9917-480E-419C-8892-0AFE8084737C}" dt="2025-04-14T08:37:34.611" v="88" actId="47"/>
        <pc:sldMkLst>
          <pc:docMk/>
          <pc:sldMk cId="307997743" sldId="296"/>
        </pc:sldMkLst>
      </pc:sldChg>
      <pc:sldChg chg="del">
        <pc:chgData name="VINCHENT Thibault" userId="b919e929-cfef-445e-a456-a3c1568e08ff" providerId="ADAL" clId="{935D9917-480E-419C-8892-0AFE8084737C}" dt="2025-04-14T08:37:34.611" v="88" actId="47"/>
        <pc:sldMkLst>
          <pc:docMk/>
          <pc:sldMk cId="3732122257" sldId="297"/>
        </pc:sldMkLst>
      </pc:sldChg>
      <pc:sldChg chg="del">
        <pc:chgData name="VINCHENT Thibault" userId="b919e929-cfef-445e-a456-a3c1568e08ff" providerId="ADAL" clId="{935D9917-480E-419C-8892-0AFE8084737C}" dt="2025-04-14T08:58:54.602" v="312" actId="47"/>
        <pc:sldMkLst>
          <pc:docMk/>
          <pc:sldMk cId="3555913775" sldId="298"/>
        </pc:sldMkLst>
      </pc:sldChg>
      <pc:sldChg chg="modSp add mod">
        <pc:chgData name="VINCHENT Thibault" userId="b919e929-cfef-445e-a456-a3c1568e08ff" providerId="ADAL" clId="{935D9917-480E-419C-8892-0AFE8084737C}" dt="2025-04-14T09:01:38.180" v="384" actId="20577"/>
        <pc:sldMkLst>
          <pc:docMk/>
          <pc:sldMk cId="1402086181" sldId="300"/>
        </pc:sldMkLst>
        <pc:spChg chg="mod">
          <ac:chgData name="VINCHENT Thibault" userId="b919e929-cfef-445e-a456-a3c1568e08ff" providerId="ADAL" clId="{935D9917-480E-419C-8892-0AFE8084737C}" dt="2025-04-14T09:01:38.180" v="384" actId="20577"/>
          <ac:spMkLst>
            <pc:docMk/>
            <pc:sldMk cId="1402086181" sldId="300"/>
            <ac:spMk id="24" creationId="{7997B469-909C-6712-11C6-BD5C44374B21}"/>
          </ac:spMkLst>
        </pc:spChg>
      </pc:sldChg>
      <pc:sldChg chg="modSp add mod ord">
        <pc:chgData name="VINCHENT Thibault" userId="b919e929-cfef-445e-a456-a3c1568e08ff" providerId="ADAL" clId="{935D9917-480E-419C-8892-0AFE8084737C}" dt="2025-04-14T09:00:26.228" v="368" actId="27636"/>
        <pc:sldMkLst>
          <pc:docMk/>
          <pc:sldMk cId="3118887995" sldId="301"/>
        </pc:sldMkLst>
        <pc:spChg chg="mod">
          <ac:chgData name="VINCHENT Thibault" userId="b919e929-cfef-445e-a456-a3c1568e08ff" providerId="ADAL" clId="{935D9917-480E-419C-8892-0AFE8084737C}" dt="2025-04-14T08:49:56.329" v="265" actId="20577"/>
          <ac:spMkLst>
            <pc:docMk/>
            <pc:sldMk cId="3118887995" sldId="301"/>
            <ac:spMk id="2" creationId="{EAD62197-FB07-5178-2B33-956EA58A1578}"/>
          </ac:spMkLst>
        </pc:spChg>
        <pc:spChg chg="mod">
          <ac:chgData name="VINCHENT Thibault" userId="b919e929-cfef-445e-a456-a3c1568e08ff" providerId="ADAL" clId="{935D9917-480E-419C-8892-0AFE8084737C}" dt="2025-04-14T09:00:26.228" v="368" actId="27636"/>
          <ac:spMkLst>
            <pc:docMk/>
            <pc:sldMk cId="3118887995" sldId="301"/>
            <ac:spMk id="24" creationId="{8AF0CDD0-6B68-B1B2-B66F-A10CF7F9F094}"/>
          </ac:spMkLst>
        </pc:spChg>
      </pc:sldChg>
      <pc:sldChg chg="add">
        <pc:chgData name="VINCHENT Thibault" userId="b919e929-cfef-445e-a456-a3c1568e08ff" providerId="ADAL" clId="{935D9917-480E-419C-8892-0AFE8084737C}" dt="2025-04-14T08:57:31.788" v="311"/>
        <pc:sldMkLst>
          <pc:docMk/>
          <pc:sldMk cId="3435420008" sldId="302"/>
        </pc:sldMkLst>
      </pc:sldChg>
      <pc:sldChg chg="add ord">
        <pc:chgData name="VINCHENT Thibault" userId="b919e929-cfef-445e-a456-a3c1568e08ff" providerId="ADAL" clId="{935D9917-480E-419C-8892-0AFE8084737C}" dt="2025-04-14T08:58:57.720" v="315"/>
        <pc:sldMkLst>
          <pc:docMk/>
          <pc:sldMk cId="3770013592" sldId="303"/>
        </pc:sldMkLst>
      </pc:sldChg>
      <pc:sldChg chg="modSp add mod">
        <pc:chgData name="VINCHENT Thibault" userId="b919e929-cfef-445e-a456-a3c1568e08ff" providerId="ADAL" clId="{935D9917-480E-419C-8892-0AFE8084737C}" dt="2025-04-14T09:07:24.061" v="636" actId="20577"/>
        <pc:sldMkLst>
          <pc:docMk/>
          <pc:sldMk cId="1975827321" sldId="304"/>
        </pc:sldMkLst>
        <pc:spChg chg="mod">
          <ac:chgData name="VINCHENT Thibault" userId="b919e929-cfef-445e-a456-a3c1568e08ff" providerId="ADAL" clId="{935D9917-480E-419C-8892-0AFE8084737C}" dt="2025-04-14T09:03:34.702" v="390" actId="20577"/>
          <ac:spMkLst>
            <pc:docMk/>
            <pc:sldMk cId="1975827321" sldId="304"/>
            <ac:spMk id="2" creationId="{F301E994-70B6-F5D1-8AA1-10860CC0B8BA}"/>
          </ac:spMkLst>
        </pc:spChg>
        <pc:spChg chg="mod">
          <ac:chgData name="VINCHENT Thibault" userId="b919e929-cfef-445e-a456-a3c1568e08ff" providerId="ADAL" clId="{935D9917-480E-419C-8892-0AFE8084737C}" dt="2025-04-14T09:07:24.061" v="636" actId="20577"/>
          <ac:spMkLst>
            <pc:docMk/>
            <pc:sldMk cId="1975827321" sldId="304"/>
            <ac:spMk id="24" creationId="{02077A68-B929-D0A7-AD26-4FD39AEBDD11}"/>
          </ac:spMkLst>
        </pc:spChg>
      </pc:sldChg>
      <pc:sldChg chg="modSp add mod">
        <pc:chgData name="VINCHENT Thibault" userId="b919e929-cfef-445e-a456-a3c1568e08ff" providerId="ADAL" clId="{935D9917-480E-419C-8892-0AFE8084737C}" dt="2025-04-14T09:23:58.014" v="821" actId="20577"/>
        <pc:sldMkLst>
          <pc:docMk/>
          <pc:sldMk cId="716567816" sldId="305"/>
        </pc:sldMkLst>
        <pc:spChg chg="mod">
          <ac:chgData name="VINCHENT Thibault" userId="b919e929-cfef-445e-a456-a3c1568e08ff" providerId="ADAL" clId="{935D9917-480E-419C-8892-0AFE8084737C}" dt="2025-04-14T09:21:37.038" v="684" actId="20577"/>
          <ac:spMkLst>
            <pc:docMk/>
            <pc:sldMk cId="716567816" sldId="305"/>
            <ac:spMk id="2" creationId="{CB2FCEDC-8727-63F6-5DD3-84335EC09EF6}"/>
          </ac:spMkLst>
        </pc:spChg>
        <pc:spChg chg="mod">
          <ac:chgData name="VINCHENT Thibault" userId="b919e929-cfef-445e-a456-a3c1568e08ff" providerId="ADAL" clId="{935D9917-480E-419C-8892-0AFE8084737C}" dt="2025-04-14T09:23:58.014" v="821" actId="20577"/>
          <ac:spMkLst>
            <pc:docMk/>
            <pc:sldMk cId="716567816" sldId="305"/>
            <ac:spMk id="24" creationId="{3A1797FA-A770-53D3-5410-7E38084F82C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15/04/2025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14/04/2025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9005-82D8-426D-6B6E-6BB72BF8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9075D6-C6F3-BDF0-B6D6-8FE403AFE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AF575A-0B99-0835-A5A6-D5DB9A251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88C411-454D-E120-C345-026749797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22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46D39-7AED-90F3-0918-229571990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67A45F1-5ACC-5849-1558-C04255388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AC35365-56F7-D502-A474-50BB9DB50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8CB55A-61BA-FE5A-6452-4CDAE7118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5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802AA-9D5E-B87E-A26C-996953E12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4F6FC9F1-96BF-40FB-2048-A861D3A12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4B559DB-26BF-967D-A946-87F6D8F15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B90459-0D32-7CDA-17C7-4B4EF0423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65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914EC-9558-3C6B-B20D-3DE8AF069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EDED0B7-4CBD-2A94-E788-742980CB0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5F48DCE-1A2C-3BC4-A161-576EE45A3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E74DB1-DE21-E11C-A1E0-80A31B955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55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14EC0-59D8-075C-E8DC-17B650521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FAFD446-D259-AEE7-8D7D-EFC91B996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7582614-4695-BC9B-363F-1255A1844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8E653A-B860-3D5A-C870-4C0122E89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2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F30F0-A1D9-C00C-4BBB-453FA602C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C5F6E30-692C-0606-AE35-B58EA4DC8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81A0937-B404-9EBE-B692-46D85E6ED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1F52EA-6B82-5B24-C1E8-0521A9761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710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902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196C3-BD23-B163-EDEE-E89397ECF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9425660-00CC-6F1C-45BE-BE1FB2367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5A86276-4895-A789-5F0E-257D29FAE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ED01E9-2EDA-0608-FBF3-DC9EBE0B9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274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23943-C7E1-B27B-1923-F5F50717B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B49B886-8639-E1DE-D82C-D6CA11E77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5CB3EDC-24F6-0781-50F1-932C8767A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3873DB-08B3-4004-577B-09D6BCB48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330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14EC0-59D8-075C-E8DC-17B650521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FAFD446-D259-AEE7-8D7D-EFC91B996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7582614-4695-BC9B-363F-1255A1844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8E653A-B860-3D5A-C870-4C0122E89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29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C2216-3CD7-A121-D9B2-3B1FB1D4B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51105B7-D0F1-D884-67B5-CC4962FFB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D4E0C51-ACA4-5D3D-7219-821FF0E27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BBBA49-6932-9A7F-839F-B4B6ACA64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30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14/04/2025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14/04/2025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14/04/2025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14/04/2025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14/04/2025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14/04/2025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14/04/2025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14/04/2025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14/04/2025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14/04/2025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14/04/2025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14/04/2025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14/04/2025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14/04/2025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14/04/2025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14/04/2025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4240-4A42-D0BA-06E8-91CE4E46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E59B8E-0E90-89CD-E005-A4CBB88E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3" name="Image 2" descr="Une image contenant personne, habits, homme, Métier&#10;&#10;Description générée automatiquement">
            <a:extLst>
              <a:ext uri="{FF2B5EF4-FFF2-40B4-BE49-F238E27FC236}">
                <a16:creationId xmlns:a16="http://schemas.microsoft.com/office/drawing/2014/main" id="{E713A69D-42A1-B487-E997-1407E151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4242968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C04E9-0467-C3FE-88E0-A995E274C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BFA910F-2CCF-D998-BD45-396EEE732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301E994-70B6-F5D1-8AA1-10860CC0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Revue notée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02077A68-B929-D0A7-AD26-4FD39AEBD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Je note en fonction de la présence ou non des fonctionnalités précédentes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Pendant ce temps, les autres peuvent préparer le prochain travail en déposant un projet le plus clair possible (</a:t>
            </a:r>
            <a:r>
              <a:rPr lang="fr-FR" sz="1600" dirty="0" err="1"/>
              <a:t>cf</a:t>
            </a:r>
            <a:r>
              <a:rPr lang="fr-FR" sz="1600" dirty="0"/>
              <a:t> clean code) sur </a:t>
            </a:r>
            <a:r>
              <a:rPr lang="fr-FR" sz="1600"/>
              <a:t>leur espace GIT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7582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7B2CD-DE47-18C7-DDB8-A3D7EA490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FA38AE-A7A9-9FD1-80AF-C3D9C5FB9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B2FCEDC-8727-63F6-5DD3-84335EC0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Bilan de la maintenance applicative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3A1797FA-A770-53D3-5410-7E38084F8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Difficultés rencontrées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Arbitrage des fonctionnalités à implémenter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Ouverture : idées pour la suite ? (</a:t>
            </a:r>
            <a:r>
              <a:rPr lang="fr-FR" sz="1600"/>
              <a:t>en rapport avec le BTS SIO ?)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1656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5EC88-9278-553A-3877-8789E0318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E6C465-5A4E-D2BA-F3C7-DA4DB7357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630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B7449F-477B-689D-267D-9DEC1B453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996232" cy="970450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Programme</a:t>
            </a:r>
            <a:br>
              <a:rPr lang="fr-FR" sz="4000" dirty="0"/>
            </a:br>
            <a:r>
              <a:rPr lang="fr-FR" sz="4000" dirty="0"/>
              <a:t>d’aujourd’hui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45731C0F-485A-618A-D277-FBCCC946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189649"/>
            <a:ext cx="4403596" cy="4058751"/>
          </a:xfrm>
        </p:spPr>
        <p:txBody>
          <a:bodyPr rtlCol="0" anchor="t">
            <a:normAutofit/>
          </a:bodyPr>
          <a:lstStyle/>
          <a:p>
            <a:pPr marL="678600" lvl="1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Rappel des deux cours précédents</a:t>
            </a:r>
          </a:p>
          <a:p>
            <a:pPr marL="984600" lvl="2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Intérêts et objectifs du cours</a:t>
            </a:r>
          </a:p>
          <a:p>
            <a:pPr marL="984600" lvl="2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du projet fil rouge</a:t>
            </a:r>
          </a:p>
          <a:p>
            <a:pPr marL="984600" lvl="2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Rappel du travail attendu</a:t>
            </a:r>
          </a:p>
          <a:p>
            <a:pPr marL="678600" lvl="1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 : le clean code</a:t>
            </a:r>
          </a:p>
          <a:p>
            <a:pPr marL="678600" lvl="1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Autonomie de 30 minutes</a:t>
            </a:r>
          </a:p>
          <a:p>
            <a:pPr marL="678600" lvl="1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Jeudi </a:t>
            </a: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Passage en revu individuel, noté, des travaux</a:t>
            </a:r>
          </a:p>
          <a:p>
            <a:pPr marL="678600" lvl="1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 du travail de TMA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27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C0BCE-E6A3-27C4-98EA-7253A5A85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6B4896-566F-955B-DCF7-DC2659E24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630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3A200B-314D-4505-5618-20AA86CC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996232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3600" dirty="0"/>
              <a:t>Dimension pédagogique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997B469-909C-6712-11C6-BD5C44374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189649"/>
            <a:ext cx="4403596" cy="4058751"/>
          </a:xfrm>
        </p:spPr>
        <p:txBody>
          <a:bodyPr rtlCol="0" anchor="t"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Décalage entre le système universitaire et professionnel: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Beaucoup de projets réalisés dans un cadre scolaire sont des travaux faits « </a:t>
            </a:r>
            <a:r>
              <a:rPr lang="fr-FR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scratch »,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Alors que vous aurez quasi systématiquement une base de code existante. Et parfois assez monstrueuse.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Cela pose deux problèmes majeurs: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La difficulté pour un jeune diplômé ou avec peu d’expérience à reprendre le code édité par des tiers,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La tentation de reprendre un travail « </a:t>
            </a: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scratch » au lieu de modifier l’existant.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C’est ce que va s’efforcer de résoudre ce cours en vous habituant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 faire un code facilement éditable par un tiers,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À vous habituer à travailler sur des grosses bases de code difficilement éditable.</a:t>
            </a:r>
            <a:b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fr-FR" sz="12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i="1" u="sng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C’est donc un cours important dans votre montée en compétence.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4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6F4B7-4A4F-0C7D-B93D-81D51E643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076E503-D83F-500B-303B-C4FA61E2D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630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C9B58CD-3A93-C544-01F7-36EBDA38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996232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3600" dirty="0"/>
              <a:t>Objectifs globaux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3F322288-D6AD-983A-1961-B6FEB51E0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189649"/>
            <a:ext cx="4403596" cy="4058751"/>
          </a:xfrm>
        </p:spPr>
        <p:txBody>
          <a:bodyPr rtlCol="0" anchor="t">
            <a:norm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Développer une application maintenable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Améliorer progressivement son approche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développant sa manière de communiquer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l’utilisation d’outils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codant proprement</a:t>
            </a:r>
          </a:p>
          <a:p>
            <a:pPr marL="810000" lvl="2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alternant plusieurs vagues successives de: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Modification d’application à partir d’une base ou </a:t>
            </a:r>
            <a:r>
              <a:rPr lang="fr-FR" sz="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scratch faite par vous-même (Maintenance applicative)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9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Reprise d’application existante faite par d’autres (Tierce Maintenance Applicative)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3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196"/>
            <a:ext cx="12192001" cy="6857990"/>
          </a:xfrm>
          <a:prstGeom prst="rect">
            <a:avLst/>
          </a:prstGeom>
        </p:spPr>
      </p:pic>
      <p:sp useBgFill="1">
        <p:nvSpPr>
          <p:cNvPr id="103" name="Forme libre 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 rtlCol="0">
            <a:normAutofit/>
          </a:bodyPr>
          <a:lstStyle/>
          <a:p>
            <a:pPr algn="l"/>
            <a:r>
              <a:rPr lang="fr-FR" sz="4000" dirty="0"/>
              <a:t>Présentation </a:t>
            </a:r>
            <a:br>
              <a:rPr lang="fr-FR" sz="4000" dirty="0"/>
            </a:br>
            <a:r>
              <a:rPr lang="fr-FR" sz="4000" dirty="0"/>
              <a:t>du projet</a:t>
            </a:r>
            <a:br>
              <a:rPr lang="fr-FR" sz="4000" dirty="0"/>
            </a:br>
            <a:r>
              <a:rPr lang="fr-FR" sz="4000" dirty="0"/>
              <a:t>fil rouge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fr-FR" sz="2300" dirty="0"/>
              <a:t>Cf navigateur</a:t>
            </a:r>
          </a:p>
        </p:txBody>
      </p:sp>
      <p:pic>
        <p:nvPicPr>
          <p:cNvPr id="4" name="Image 3" descr="Une image contenant texte, capture d’écran, Téléphone mobile, multimédia&#10;&#10;Description générée automatiquement">
            <a:extLst>
              <a:ext uri="{FF2B5EF4-FFF2-40B4-BE49-F238E27FC236}">
                <a16:creationId xmlns:a16="http://schemas.microsoft.com/office/drawing/2014/main" id="{82DA48F0-3C4C-62D9-5358-C65D6051C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4913" y="471487"/>
            <a:ext cx="3327202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5AABA-DF0B-7B11-1DDF-09F0B330A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5BE627-29D2-700E-6C0A-23D683CB6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C5AA1E1-12CF-2632-C385-662AA2658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Présentation détaillée</a:t>
            </a:r>
            <a:br>
              <a:rPr lang="fr-FR" sz="4000" dirty="0"/>
            </a:br>
            <a:r>
              <a:rPr lang="fr-FR" sz="4000" dirty="0"/>
              <a:t>Epsilon PHP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47ABD53B-B6E7-8DE1-31AD-6D5E1F53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Cahier Des Charges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Spécifications détaillées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Modèle Logique de Donnée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Revue de code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Front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Back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https://github.com/tvinchent-epsi/epsilonPhp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3542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E3F33-857B-E497-DDE0-30604B447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ADEBE6-5624-C414-D185-E5D8CD25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D4BF35-DE98-21C6-8C99-1481EAF3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Modifications attendues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B4C7C616-AF0A-08EC-2D24-1F7462761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(très facile, 10 points) Branchement front : mêler le design dans le dossier « front » au backoffice dans le dossier « back ». </a:t>
            </a:r>
            <a:endParaRPr lang="fr-FR" sz="10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(facile, 5 points) </a:t>
            </a: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MultiUpload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: donner la possibilité à l’utilisateur d’uploader plusieurs fichiers en même temps.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(moyen, 10 points) Listing fichiers : faire une page qui présente, pour un utilisateur donné, les fichiers uploadés, si possible organisés par modules.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(difficile, 3 points) </a:t>
            </a: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isJoinable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 Améliorer l’application pour qu’elle contienne des </a:t>
            </a: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régles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d’accès au module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Attention 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Certaines modifications ne nécessitent pas une compréhension générale du code, d’autres demandent une revue détaillée du fonctionnement de l’application..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Les points correspondent à l’importance fonctionnelle de la modification aux yeux du client, pas à la difficulté.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7001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C0BCE-E6A3-27C4-98EA-7253A5A85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6B4896-566F-955B-DCF7-DC2659E24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630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3A200B-314D-4505-5618-20AA86CC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996232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3600" dirty="0"/>
              <a:t>Écrire du code propre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997B469-909C-6712-11C6-BD5C44374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189649"/>
            <a:ext cx="4403596" cy="4058751"/>
          </a:xfrm>
        </p:spPr>
        <p:txBody>
          <a:bodyPr rtlCol="0" anchor="t"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Utiliser des noms significatifs pour les variables, fonctions etc.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Révélateur des intentions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Se placer à la place de qqn qui effectue une recherche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Fonctions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Faire court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Faire 1 seule chose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Ne pas se répéter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Commentaires 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Expliquer le pourquoi (le code explique de lui-même le comment)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Gestion des erreurs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try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catch</a:t>
            </a:r>
          </a:p>
          <a:p>
            <a:pPr marL="450000" lvl="1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Référence : Clean code, Robert C. Martin (oncle Bob)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text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1B22C1FC-D8EA-D30D-2E0A-E2E836E84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76" y="854579"/>
            <a:ext cx="4231108" cy="51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8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9CCC0-9769-305C-B921-D3B2C6E74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B73496C-9AF5-3913-D448-52AC0203D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AD62197-FB07-5178-2B33-956EA58A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Autonomie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8AF0CDD0-6B68-B1B2-B66F-A10CF7F9F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Finaliser votre travail avant revue notée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Rappel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(très facile, 10 points) Branchement front : mêler le design dans le dossier « front » au backoffice dans le dossier « back ». </a:t>
            </a:r>
            <a:endParaRPr lang="fr-FR" sz="8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(facile, 5 points) </a:t>
            </a:r>
            <a:r>
              <a:rPr lang="fr-FR" sz="10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MultiUpload</a:t>
            </a: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: donner la possibilité à l’utilisateur d’uploader plusieurs fichiers en même temps.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(moyen, 10 points) Listing fichiers : faire une page qui présente, pour un utilisateur donné, les fichiers uploadés, si possible organisés par modules.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(difficile, 3 points) </a:t>
            </a:r>
            <a:r>
              <a:rPr lang="fr-FR" sz="10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isJoinable</a:t>
            </a: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 Améliorer l’application pour qu’elle contienne des </a:t>
            </a:r>
            <a:r>
              <a:rPr lang="fr-FR" sz="10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régles</a:t>
            </a: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d’accès au module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Attention :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7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Certaines modifications ne nécessitent pas une compréhension générale du code, d’autres demandent une revue détaillée du fonctionnement de l’application..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fr-FR" sz="7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Les points correspondent à l’importance fonctionnelle de la modification aux yeux du client, pas à la difficulté.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18887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{E8C30F37-EBF9-451E-A33D-2051BD6FBBAA}tf55705232_win32</Template>
  <TotalTime>10075</TotalTime>
  <Words>711</Words>
  <Application>Microsoft Office PowerPoint</Application>
  <PresentationFormat>Grand écran</PresentationFormat>
  <Paragraphs>95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Calibri</vt:lpstr>
      <vt:lpstr>Goudy Old Style</vt:lpstr>
      <vt:lpstr>Wingdings 2</vt:lpstr>
      <vt:lpstr>SlateVTI</vt:lpstr>
      <vt:lpstr>Présentation PowerPoint</vt:lpstr>
      <vt:lpstr>Programme d’aujourd’hui</vt:lpstr>
      <vt:lpstr>Dimension pédagogique</vt:lpstr>
      <vt:lpstr>Objectifs globaux</vt:lpstr>
      <vt:lpstr>Présentation  du projet fil rouge</vt:lpstr>
      <vt:lpstr>Présentation détaillée Epsilon PHP</vt:lpstr>
      <vt:lpstr>Modifications attendues</vt:lpstr>
      <vt:lpstr>Écrire du code propre</vt:lpstr>
      <vt:lpstr>Autonomie</vt:lpstr>
      <vt:lpstr>Revue notée</vt:lpstr>
      <vt:lpstr>Bilan de la maintenance applicative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Thibault VINCHENT</dc:creator>
  <cp:lastModifiedBy>VINCHENT Thibault</cp:lastModifiedBy>
  <cp:revision>3</cp:revision>
  <dcterms:created xsi:type="dcterms:W3CDTF">2024-02-07T14:46:16Z</dcterms:created>
  <dcterms:modified xsi:type="dcterms:W3CDTF">2025-04-15T06:44:54Z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